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78" r:id="rId4"/>
    <p:sldId id="274" r:id="rId5"/>
    <p:sldId id="275" r:id="rId6"/>
    <p:sldId id="276" r:id="rId7"/>
    <p:sldId id="271" r:id="rId8"/>
    <p:sldId id="272" r:id="rId9"/>
    <p:sldId id="273" r:id="rId10"/>
    <p:sldId id="266" r:id="rId11"/>
    <p:sldId id="269" r:id="rId12"/>
    <p:sldId id="270" r:id="rId13"/>
    <p:sldId id="267" r:id="rId14"/>
    <p:sldId id="268" r:id="rId15"/>
    <p:sldId id="262" r:id="rId16"/>
    <p:sldId id="264" r:id="rId17"/>
    <p:sldId id="282" r:id="rId18"/>
    <p:sldId id="284" r:id="rId19"/>
    <p:sldId id="283" r:id="rId20"/>
    <p:sldId id="281" r:id="rId21"/>
    <p:sldId id="280" r:id="rId22"/>
    <p:sldId id="279" r:id="rId23"/>
    <p:sldId id="265" r:id="rId24"/>
    <p:sldId id="263" r:id="rId25"/>
    <p:sldId id="257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EF7EF-343A-48A9-B584-E9CB38537F24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6052C-7B41-4749-832F-1B4CD648F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482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EF7EF-343A-48A9-B584-E9CB38537F24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6052C-7B41-4749-832F-1B4CD648F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489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EF7EF-343A-48A9-B584-E9CB38537F24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6052C-7B41-4749-832F-1B4CD648F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465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EF7EF-343A-48A9-B584-E9CB38537F24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6052C-7B41-4749-832F-1B4CD648F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209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EF7EF-343A-48A9-B584-E9CB38537F24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6052C-7B41-4749-832F-1B4CD648F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385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EF7EF-343A-48A9-B584-E9CB38537F24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6052C-7B41-4749-832F-1B4CD648F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17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EF7EF-343A-48A9-B584-E9CB38537F24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6052C-7B41-4749-832F-1B4CD648F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065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EF7EF-343A-48A9-B584-E9CB38537F24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6052C-7B41-4749-832F-1B4CD648F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298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EF7EF-343A-48A9-B584-E9CB38537F24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6052C-7B41-4749-832F-1B4CD648F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00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EF7EF-343A-48A9-B584-E9CB38537F24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6052C-7B41-4749-832F-1B4CD648F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049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EF7EF-343A-48A9-B584-E9CB38537F24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6052C-7B41-4749-832F-1B4CD648F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985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EF7EF-343A-48A9-B584-E9CB38537F24}" type="datetimeFigureOut">
              <a:rPr lang="en-US" smtClean="0"/>
              <a:t>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66052C-7B41-4749-832F-1B4CD648F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228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0" y="54591"/>
            <a:ext cx="12192000" cy="6858000"/>
          </a:xfrm>
        </p:spPr>
        <p:txBody>
          <a:bodyPr/>
          <a:lstStyle/>
          <a:p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QUADRATIC EQUATION</a:t>
            </a:r>
          </a:p>
          <a:p>
            <a:pPr algn="ctr"/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PRESENTED BY:</a:t>
            </a:r>
          </a:p>
          <a:p>
            <a:pPr algn="ctr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MUTAIRU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KAYODE, 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KOLAWOLE,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Ph.D.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BEING A LECTURE SERIES PRESENTED BY THE DEPARTMENT OF</a:t>
            </a:r>
          </a:p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MATHEMATICAL SCIENCES, OSUN STATE UNIVERSITY, OSOGBO</a:t>
            </a: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JANUARY,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940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065" y="128790"/>
            <a:ext cx="8912180" cy="492301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6220" y="5051805"/>
            <a:ext cx="5576552" cy="1709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14559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8192" y="459749"/>
            <a:ext cx="7785211" cy="12763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0077" y="1605029"/>
            <a:ext cx="7400925" cy="5079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6612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035" y="165848"/>
            <a:ext cx="7981413" cy="216365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034" y="2649895"/>
            <a:ext cx="10470523" cy="3760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81230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576" y="54734"/>
            <a:ext cx="10019160" cy="540785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8512" y="5359558"/>
            <a:ext cx="2382591" cy="1234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58857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9282"/>
            <a:ext cx="7372350" cy="154224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789" y="1580882"/>
            <a:ext cx="7804597" cy="5120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1230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203" y="221065"/>
            <a:ext cx="5772150" cy="457846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75353" y="884758"/>
            <a:ext cx="5689268" cy="3914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0306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093" y="518615"/>
            <a:ext cx="9184943" cy="5841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7678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501" y="464025"/>
            <a:ext cx="8067249" cy="5622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7418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445" y="0"/>
            <a:ext cx="8321580" cy="6291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6379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991" y="327546"/>
            <a:ext cx="7641609" cy="5827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044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004" y="128789"/>
            <a:ext cx="11307650" cy="6503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29821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754" y="439156"/>
            <a:ext cx="4983588" cy="182752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94" y="2154394"/>
            <a:ext cx="7811439" cy="4171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73974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883" y="180303"/>
            <a:ext cx="8227051" cy="360608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0118" y="3786388"/>
            <a:ext cx="4966281" cy="262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832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718" y="289036"/>
            <a:ext cx="5989414" cy="21579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066" y="2446986"/>
            <a:ext cx="8434388" cy="3219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4849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0615" y="255095"/>
            <a:ext cx="7101021" cy="6158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8672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8344" y="450761"/>
            <a:ext cx="5306095" cy="6065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7937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2866" y="1787858"/>
            <a:ext cx="7506268" cy="2641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2115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426"/>
            <a:ext cx="11964473" cy="6512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994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061" y="103030"/>
            <a:ext cx="11848563" cy="6645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0905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4546"/>
            <a:ext cx="12192000" cy="6581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551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062" y="193183"/>
            <a:ext cx="11822806" cy="6542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444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28789"/>
            <a:ext cx="11809927" cy="672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2950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335" y="257576"/>
            <a:ext cx="11449319" cy="6375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410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8186" y="180304"/>
            <a:ext cx="9646275" cy="450760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2144" y="4468969"/>
            <a:ext cx="9152317" cy="2389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6437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33</Words>
  <Application>Microsoft Office PowerPoint</Application>
  <PresentationFormat>Widescreen</PresentationFormat>
  <Paragraphs>12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10</cp:revision>
  <dcterms:created xsi:type="dcterms:W3CDTF">2024-01-19T00:21:51Z</dcterms:created>
  <dcterms:modified xsi:type="dcterms:W3CDTF">2024-01-19T20:50:34Z</dcterms:modified>
</cp:coreProperties>
</file>