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4" r:id="rId4"/>
    <p:sldId id="269" r:id="rId5"/>
    <p:sldId id="266" r:id="rId6"/>
    <p:sldId id="267" r:id="rId7"/>
    <p:sldId id="262" r:id="rId8"/>
    <p:sldId id="265" r:id="rId9"/>
    <p:sldId id="257" r:id="rId10"/>
    <p:sldId id="263" r:id="rId11"/>
    <p:sldId id="260" r:id="rId12"/>
    <p:sldId id="261" r:id="rId13"/>
    <p:sldId id="258" r:id="rId14"/>
    <p:sldId id="25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FF77-FFB5-4E2C-A155-D0F91795FAE9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C1282-88E2-4C78-876E-5D944C43E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86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FF77-FFB5-4E2C-A155-D0F91795FAE9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C1282-88E2-4C78-876E-5D944C43E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16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FF77-FFB5-4E2C-A155-D0F91795FAE9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C1282-88E2-4C78-876E-5D944C43E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35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FF77-FFB5-4E2C-A155-D0F91795FAE9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C1282-88E2-4C78-876E-5D944C43E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29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FF77-FFB5-4E2C-A155-D0F91795FAE9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C1282-88E2-4C78-876E-5D944C43E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24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FF77-FFB5-4E2C-A155-D0F91795FAE9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C1282-88E2-4C78-876E-5D944C43E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4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FF77-FFB5-4E2C-A155-D0F91795FAE9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C1282-88E2-4C78-876E-5D944C43E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3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FF77-FFB5-4E2C-A155-D0F91795FAE9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C1282-88E2-4C78-876E-5D944C43E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380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FF77-FFB5-4E2C-A155-D0F91795FAE9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C1282-88E2-4C78-876E-5D944C43E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38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FF77-FFB5-4E2C-A155-D0F91795FAE9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C1282-88E2-4C78-876E-5D944C43E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6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FF77-FFB5-4E2C-A155-D0F91795FAE9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C1282-88E2-4C78-876E-5D944C43E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29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FFF77-FFB5-4E2C-A155-D0F91795FAE9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C1282-88E2-4C78-876E-5D944C43E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489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0" y="54591"/>
            <a:ext cx="12192000" cy="6858000"/>
          </a:xfrm>
        </p:spPr>
        <p:txBody>
          <a:bodyPr/>
          <a:lstStyle/>
          <a:p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PARTIAL FRACTIONS</a:t>
            </a: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BY:</a:t>
            </a:r>
          </a:p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MUTAIRU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KAYODE,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KOLAWOLE,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Ph.D.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BEING A LECTURE SERIES PRESENTED BY THE DEPARTMENT OF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MATHEMATICAL SCIENCES, OSUN STATE UNIVERSITY, OSOGBO</a:t>
            </a: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JANUARY 11,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861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2866" y="1787858"/>
            <a:ext cx="7506268" cy="2641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670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7111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1178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7510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0948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066" y="463639"/>
            <a:ext cx="8336722" cy="592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586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983" y="622948"/>
            <a:ext cx="8495563" cy="501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701" y="540913"/>
            <a:ext cx="7493224" cy="6078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112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899" y="439491"/>
            <a:ext cx="6377725" cy="38749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576" y="4047387"/>
            <a:ext cx="3886200" cy="208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840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0614" y="373487"/>
            <a:ext cx="7552386" cy="6040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244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192" y="576128"/>
            <a:ext cx="6263157" cy="100797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7028" y="576128"/>
            <a:ext cx="4412892" cy="1007973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57" y="1584100"/>
            <a:ext cx="7507561" cy="513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671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22" y="589073"/>
            <a:ext cx="6638036" cy="2154127"/>
          </a:xfrm>
          <a:prstGeom prst="rect">
            <a:avLst/>
          </a:prstGeom>
        </p:spPr>
      </p:pic>
      <p:pic>
        <p:nvPicPr>
          <p:cNvPr id="3" name="Picture 2"/>
          <p:cNvPicPr/>
          <p:nvPr/>
        </p:nvPicPr>
        <p:blipFill>
          <a:blip r:embed="rId3"/>
          <a:stretch>
            <a:fillRect/>
          </a:stretch>
        </p:blipFill>
        <p:spPr>
          <a:xfrm>
            <a:off x="921862" y="2743200"/>
            <a:ext cx="5000625" cy="164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226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1056069" y="669700"/>
            <a:ext cx="6159388" cy="4468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041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34</Words>
  <Application>Microsoft Office PowerPoint</Application>
  <PresentationFormat>Widescreen</PresentationFormat>
  <Paragraphs>12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2024-01-19T01:09:52Z</dcterms:created>
  <dcterms:modified xsi:type="dcterms:W3CDTF">2024-01-19T01:19:01Z</dcterms:modified>
</cp:coreProperties>
</file>