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1" r:id="rId12"/>
    <p:sldId id="263" r:id="rId13"/>
    <p:sldId id="262" r:id="rId14"/>
    <p:sldId id="258" r:id="rId15"/>
    <p:sldId id="259" r:id="rId16"/>
    <p:sldId id="260" r:id="rId17"/>
    <p:sldId id="281" r:id="rId18"/>
    <p:sldId id="280" r:id="rId19"/>
    <p:sldId id="289" r:id="rId20"/>
    <p:sldId id="288" r:id="rId21"/>
    <p:sldId id="287" r:id="rId22"/>
    <p:sldId id="286" r:id="rId23"/>
    <p:sldId id="278" r:id="rId24"/>
    <p:sldId id="277" r:id="rId25"/>
    <p:sldId id="276" r:id="rId26"/>
    <p:sldId id="293" r:id="rId27"/>
    <p:sldId id="292" r:id="rId28"/>
    <p:sldId id="291" r:id="rId29"/>
    <p:sldId id="297" r:id="rId30"/>
    <p:sldId id="296" r:id="rId31"/>
    <p:sldId id="294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0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2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4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0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1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98C0-2896-4159-8BE5-A87CE9AB5E28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CD1C6-3D5E-4BCE-9B90-3ED35343B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MATRICES AND DETERMINANT</a:t>
            </a:r>
          </a:p>
          <a:p>
            <a:pPr algn="ctr"/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MUTAIRU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KAYODE,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KOLAWOLE,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LECTURE SERIES PRESENTED BY THE DEPARTMENT OF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SCIENCES, OSUN STATE UNIVERSITY, OSOGBO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JANUARY, 2024.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4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0" y="0"/>
            <a:ext cx="107152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5" y="412124"/>
            <a:ext cx="10045521" cy="61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86" y="128789"/>
            <a:ext cx="9451483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7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02" y="1557873"/>
            <a:ext cx="7758113" cy="43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7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46" y="97061"/>
            <a:ext cx="9932563" cy="66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6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54" y="808954"/>
            <a:ext cx="9888091" cy="57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7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5" y="256773"/>
            <a:ext cx="9642722" cy="64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8" y="694922"/>
            <a:ext cx="5969425" cy="1687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57" y="2266682"/>
            <a:ext cx="9472479" cy="459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7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98" y="434392"/>
            <a:ext cx="11384992" cy="61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8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74" y="689288"/>
            <a:ext cx="10779416" cy="59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6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0"/>
            <a:ext cx="8730869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61" y="180304"/>
            <a:ext cx="9877694" cy="6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103032"/>
            <a:ext cx="9723549" cy="65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35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103032"/>
            <a:ext cx="9826580" cy="67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11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71" y="637638"/>
            <a:ext cx="10411429" cy="58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7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24" y="535478"/>
            <a:ext cx="10094690" cy="56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6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8" y="309093"/>
            <a:ext cx="9491729" cy="61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49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20" y="909839"/>
            <a:ext cx="10106293" cy="56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25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99" y="426880"/>
            <a:ext cx="9522316" cy="60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3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206062"/>
            <a:ext cx="12595538" cy="64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6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154546"/>
            <a:ext cx="10998558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2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1" y="515155"/>
            <a:ext cx="8978922" cy="56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2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1023937"/>
            <a:ext cx="9633397" cy="56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5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54" y="1659228"/>
            <a:ext cx="8100140" cy="50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6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104" y="1236373"/>
            <a:ext cx="8886423" cy="45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0" y="347730"/>
            <a:ext cx="8847786" cy="6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2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360608"/>
            <a:ext cx="9119718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43" y="193183"/>
            <a:ext cx="8278098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8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81" y="472694"/>
            <a:ext cx="9116432" cy="49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0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70" y="180304"/>
            <a:ext cx="9278557" cy="64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05" y="530515"/>
            <a:ext cx="9187734" cy="54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5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35</Words>
  <Application>Microsoft Office PowerPoint</Application>
  <PresentationFormat>Widescreen</PresentationFormat>
  <Paragraphs>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2024-01-22T11:08:52Z</dcterms:created>
  <dcterms:modified xsi:type="dcterms:W3CDTF">2024-01-23T02:58:19Z</dcterms:modified>
</cp:coreProperties>
</file>