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305" r:id="rId4"/>
    <p:sldId id="306" r:id="rId5"/>
    <p:sldId id="307" r:id="rId6"/>
    <p:sldId id="308" r:id="rId7"/>
    <p:sldId id="309" r:id="rId8"/>
    <p:sldId id="310" r:id="rId9"/>
    <p:sldId id="311" r:id="rId10"/>
    <p:sldId id="257" r:id="rId11"/>
    <p:sldId id="315" r:id="rId12"/>
    <p:sldId id="316" r:id="rId13"/>
    <p:sldId id="317" r:id="rId14"/>
    <p:sldId id="300" r:id="rId15"/>
    <p:sldId id="299" r:id="rId16"/>
    <p:sldId id="301" r:id="rId17"/>
    <p:sldId id="290" r:id="rId18"/>
    <p:sldId id="287" r:id="rId19"/>
    <p:sldId id="302" r:id="rId20"/>
    <p:sldId id="288" r:id="rId21"/>
    <p:sldId id="269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303" r:id="rId37"/>
    <p:sldId id="304" r:id="rId38"/>
    <p:sldId id="313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55" autoAdjust="0"/>
  </p:normalViewPr>
  <p:slideViewPr>
    <p:cSldViewPr>
      <p:cViewPr varScale="1">
        <p:scale>
          <a:sx n="106" d="100"/>
          <a:sy n="106" d="100"/>
        </p:scale>
        <p:origin x="1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DA42D4-54AE-411A-A8B1-FC06CCA73E3C}" type="doc">
      <dgm:prSet loTypeId="urn:microsoft.com/office/officeart/2005/8/layout/radial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B7D1C836-4E06-47AE-8DEF-7069649715EA}">
      <dgm:prSet phldrT="[Text]"/>
      <dgm:spPr/>
      <dgm:t>
        <a:bodyPr/>
        <a:lstStyle/>
        <a:p>
          <a:r>
            <a:rPr lang="en-US" b="1" dirty="0" smtClean="0"/>
            <a:t>Prior Knowledge</a:t>
          </a:r>
          <a:endParaRPr lang="en-IN" b="1" dirty="0"/>
        </a:p>
      </dgm:t>
    </dgm:pt>
    <dgm:pt modelId="{2E70010A-4BC6-47B5-9601-2E1F8D7DE68B}" type="parTrans" cxnId="{7D720FE5-4B4E-4BA1-90DF-68D6E9E99048}">
      <dgm:prSet/>
      <dgm:spPr/>
      <dgm:t>
        <a:bodyPr/>
        <a:lstStyle/>
        <a:p>
          <a:endParaRPr lang="en-IN" b="1"/>
        </a:p>
      </dgm:t>
    </dgm:pt>
    <dgm:pt modelId="{4E80DFC4-854F-49B5-AB48-12A5D5564FF0}" type="sibTrans" cxnId="{7D720FE5-4B4E-4BA1-90DF-68D6E9E99048}">
      <dgm:prSet/>
      <dgm:spPr/>
      <dgm:t>
        <a:bodyPr/>
        <a:lstStyle/>
        <a:p>
          <a:endParaRPr lang="en-IN" b="1"/>
        </a:p>
      </dgm:t>
    </dgm:pt>
    <dgm:pt modelId="{8885DAA2-12C8-4278-B788-61F3247BF672}">
      <dgm:prSet phldrT="[Text]"/>
      <dgm:spPr/>
      <dgm:t>
        <a:bodyPr/>
        <a:lstStyle/>
        <a:p>
          <a:r>
            <a:rPr lang="en-IN" b="1" dirty="0" smtClean="0"/>
            <a:t>Peer group</a:t>
          </a:r>
          <a:endParaRPr lang="en-IN" b="1" dirty="0"/>
        </a:p>
      </dgm:t>
    </dgm:pt>
    <dgm:pt modelId="{F8A95DE5-F1E3-4173-B0F4-EB84F5BD2B20}" type="parTrans" cxnId="{E2C7ABB7-6E75-4E27-BCE5-F9D17CA0DCF8}">
      <dgm:prSet/>
      <dgm:spPr/>
      <dgm:t>
        <a:bodyPr/>
        <a:lstStyle/>
        <a:p>
          <a:endParaRPr lang="en-IN" b="1"/>
        </a:p>
      </dgm:t>
    </dgm:pt>
    <dgm:pt modelId="{8A281BB0-5B36-43C2-9AC4-E858B006804E}" type="sibTrans" cxnId="{E2C7ABB7-6E75-4E27-BCE5-F9D17CA0DCF8}">
      <dgm:prSet/>
      <dgm:spPr/>
      <dgm:t>
        <a:bodyPr/>
        <a:lstStyle/>
        <a:p>
          <a:endParaRPr lang="en-IN" b="1"/>
        </a:p>
      </dgm:t>
    </dgm:pt>
    <dgm:pt modelId="{D0020F54-0845-4285-BD1D-1F1EF459CC13}">
      <dgm:prSet phldrT="[Text]"/>
      <dgm:spPr/>
      <dgm:t>
        <a:bodyPr/>
        <a:lstStyle/>
        <a:p>
          <a:r>
            <a:rPr lang="en-IN" b="1" dirty="0" smtClean="0"/>
            <a:t>Social Status</a:t>
          </a:r>
          <a:endParaRPr lang="en-IN" b="1" dirty="0"/>
        </a:p>
      </dgm:t>
    </dgm:pt>
    <dgm:pt modelId="{8808E42E-29DC-4285-8D59-AE8E68B752CE}" type="parTrans" cxnId="{A1742C4E-111D-4592-BA96-08B4331F2B54}">
      <dgm:prSet/>
      <dgm:spPr/>
      <dgm:t>
        <a:bodyPr/>
        <a:lstStyle/>
        <a:p>
          <a:endParaRPr lang="en-IN" b="1"/>
        </a:p>
      </dgm:t>
    </dgm:pt>
    <dgm:pt modelId="{C135F6C7-9B24-4E8E-AD86-82A548BE8957}" type="sibTrans" cxnId="{A1742C4E-111D-4592-BA96-08B4331F2B54}">
      <dgm:prSet/>
      <dgm:spPr/>
      <dgm:t>
        <a:bodyPr/>
        <a:lstStyle/>
        <a:p>
          <a:endParaRPr lang="en-IN" b="1"/>
        </a:p>
      </dgm:t>
    </dgm:pt>
    <dgm:pt modelId="{99DDC92B-0F86-4CDF-B5E2-01CB5C502DD5}">
      <dgm:prSet phldrT="[Text]"/>
      <dgm:spPr/>
      <dgm:t>
        <a:bodyPr/>
        <a:lstStyle/>
        <a:p>
          <a:r>
            <a:rPr lang="en-IN" b="1" dirty="0" smtClean="0"/>
            <a:t>Culture</a:t>
          </a:r>
          <a:endParaRPr lang="en-IN" b="1" dirty="0"/>
        </a:p>
      </dgm:t>
    </dgm:pt>
    <dgm:pt modelId="{0E52CFFC-C3E0-40A0-8409-01E852B99365}" type="parTrans" cxnId="{034D9906-2381-4EC1-81DE-0AB9522D076F}">
      <dgm:prSet/>
      <dgm:spPr/>
      <dgm:t>
        <a:bodyPr/>
        <a:lstStyle/>
        <a:p>
          <a:endParaRPr lang="en-IN" b="1"/>
        </a:p>
      </dgm:t>
    </dgm:pt>
    <dgm:pt modelId="{5363B92E-8263-4AD3-9FAB-A739C6118005}" type="sibTrans" cxnId="{034D9906-2381-4EC1-81DE-0AB9522D076F}">
      <dgm:prSet/>
      <dgm:spPr/>
      <dgm:t>
        <a:bodyPr/>
        <a:lstStyle/>
        <a:p>
          <a:endParaRPr lang="en-IN" b="1"/>
        </a:p>
      </dgm:t>
    </dgm:pt>
    <dgm:pt modelId="{0E7AF1A7-4FF2-40E0-B449-C627B2BD58D5}">
      <dgm:prSet phldrT="[Text]"/>
      <dgm:spPr/>
      <dgm:t>
        <a:bodyPr/>
        <a:lstStyle/>
        <a:p>
          <a:r>
            <a:rPr lang="en-IN" b="1" dirty="0" smtClean="0"/>
            <a:t>Family</a:t>
          </a:r>
          <a:endParaRPr lang="en-IN" b="1" dirty="0"/>
        </a:p>
      </dgm:t>
    </dgm:pt>
    <dgm:pt modelId="{0DBA8D56-0FF7-41CF-A9CC-53033808183E}" type="parTrans" cxnId="{C9E5D9D5-BCAB-4B2E-8D03-E7CAA8716BB3}">
      <dgm:prSet/>
      <dgm:spPr/>
      <dgm:t>
        <a:bodyPr/>
        <a:lstStyle/>
        <a:p>
          <a:endParaRPr lang="en-IN" b="1"/>
        </a:p>
      </dgm:t>
    </dgm:pt>
    <dgm:pt modelId="{6E834E99-6E53-484D-B2BD-DB1138984D26}" type="sibTrans" cxnId="{C9E5D9D5-BCAB-4B2E-8D03-E7CAA8716BB3}">
      <dgm:prSet/>
      <dgm:spPr/>
      <dgm:t>
        <a:bodyPr/>
        <a:lstStyle/>
        <a:p>
          <a:endParaRPr lang="en-IN" b="1"/>
        </a:p>
      </dgm:t>
    </dgm:pt>
    <dgm:pt modelId="{7983C30A-0A2F-4056-88A9-D6B78555B4D9}" type="pres">
      <dgm:prSet presAssocID="{50DA42D4-54AE-411A-A8B1-FC06CCA73E3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CAD15355-017C-476B-87E3-536771DA8B64}" type="pres">
      <dgm:prSet presAssocID="{B7D1C836-4E06-47AE-8DEF-7069649715EA}" presName="centerShape" presStyleLbl="node0" presStyleIdx="0" presStyleCnt="1" custScaleX="141532" custScaleY="90066"/>
      <dgm:spPr/>
      <dgm:t>
        <a:bodyPr/>
        <a:lstStyle/>
        <a:p>
          <a:endParaRPr lang="en-IN"/>
        </a:p>
      </dgm:t>
    </dgm:pt>
    <dgm:pt modelId="{32B18F11-6ECD-4D7B-A071-0C3D8EA34F70}" type="pres">
      <dgm:prSet presAssocID="{F8A95DE5-F1E3-4173-B0F4-EB84F5BD2B20}" presName="Name9" presStyleLbl="parChTrans1D2" presStyleIdx="0" presStyleCnt="4"/>
      <dgm:spPr/>
      <dgm:t>
        <a:bodyPr/>
        <a:lstStyle/>
        <a:p>
          <a:endParaRPr lang="en-IN"/>
        </a:p>
      </dgm:t>
    </dgm:pt>
    <dgm:pt modelId="{461C7406-174E-4BC2-8C31-8C14125909ED}" type="pres">
      <dgm:prSet presAssocID="{F8A95DE5-F1E3-4173-B0F4-EB84F5BD2B20}" presName="connTx" presStyleLbl="parChTrans1D2" presStyleIdx="0" presStyleCnt="4"/>
      <dgm:spPr/>
      <dgm:t>
        <a:bodyPr/>
        <a:lstStyle/>
        <a:p>
          <a:endParaRPr lang="en-IN"/>
        </a:p>
      </dgm:t>
    </dgm:pt>
    <dgm:pt modelId="{08E79C49-B024-4C9C-88D3-4DF6426A88A7}" type="pres">
      <dgm:prSet presAssocID="{8885DAA2-12C8-4278-B788-61F3247BF67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3434ECA-D189-4AA2-B438-8C787EAC5E0E}" type="pres">
      <dgm:prSet presAssocID="{8808E42E-29DC-4285-8D59-AE8E68B752CE}" presName="Name9" presStyleLbl="parChTrans1D2" presStyleIdx="1" presStyleCnt="4"/>
      <dgm:spPr/>
      <dgm:t>
        <a:bodyPr/>
        <a:lstStyle/>
        <a:p>
          <a:endParaRPr lang="en-IN"/>
        </a:p>
      </dgm:t>
    </dgm:pt>
    <dgm:pt modelId="{1F8E9BF8-FFB3-4A2E-9E89-011BE7CCC3BF}" type="pres">
      <dgm:prSet presAssocID="{8808E42E-29DC-4285-8D59-AE8E68B752CE}" presName="connTx" presStyleLbl="parChTrans1D2" presStyleIdx="1" presStyleCnt="4"/>
      <dgm:spPr/>
      <dgm:t>
        <a:bodyPr/>
        <a:lstStyle/>
        <a:p>
          <a:endParaRPr lang="en-IN"/>
        </a:p>
      </dgm:t>
    </dgm:pt>
    <dgm:pt modelId="{7D553DD6-E19B-4BFF-A00E-DFC77DD5CB77}" type="pres">
      <dgm:prSet presAssocID="{D0020F54-0845-4285-BD1D-1F1EF459CC13}" presName="node" presStyleLbl="node1" presStyleIdx="1" presStyleCnt="4" custRadScaleRad="129275" custRadScaleInc="269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82866940-3E04-45F3-B14F-B7D29EB3CD54}" type="pres">
      <dgm:prSet presAssocID="{0E52CFFC-C3E0-40A0-8409-01E852B99365}" presName="Name9" presStyleLbl="parChTrans1D2" presStyleIdx="2" presStyleCnt="4"/>
      <dgm:spPr/>
      <dgm:t>
        <a:bodyPr/>
        <a:lstStyle/>
        <a:p>
          <a:endParaRPr lang="en-IN"/>
        </a:p>
      </dgm:t>
    </dgm:pt>
    <dgm:pt modelId="{E0D1D4D9-388C-444E-8B10-651325DCC04C}" type="pres">
      <dgm:prSet presAssocID="{0E52CFFC-C3E0-40A0-8409-01E852B99365}" presName="connTx" presStyleLbl="parChTrans1D2" presStyleIdx="2" presStyleCnt="4"/>
      <dgm:spPr/>
      <dgm:t>
        <a:bodyPr/>
        <a:lstStyle/>
        <a:p>
          <a:endParaRPr lang="en-IN"/>
        </a:p>
      </dgm:t>
    </dgm:pt>
    <dgm:pt modelId="{2712E5DC-6683-49FD-9369-74F076CBEB2E}" type="pres">
      <dgm:prSet presAssocID="{99DDC92B-0F86-4CDF-B5E2-01CB5C502DD5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6EF1220-BCB7-4ADC-B989-FC6BF9339F87}" type="pres">
      <dgm:prSet presAssocID="{0DBA8D56-0FF7-41CF-A9CC-53033808183E}" presName="Name9" presStyleLbl="parChTrans1D2" presStyleIdx="3" presStyleCnt="4"/>
      <dgm:spPr/>
      <dgm:t>
        <a:bodyPr/>
        <a:lstStyle/>
        <a:p>
          <a:endParaRPr lang="en-IN"/>
        </a:p>
      </dgm:t>
    </dgm:pt>
    <dgm:pt modelId="{1E11DF51-7B5D-4E31-952D-F30712A927C6}" type="pres">
      <dgm:prSet presAssocID="{0DBA8D56-0FF7-41CF-A9CC-53033808183E}" presName="connTx" presStyleLbl="parChTrans1D2" presStyleIdx="3" presStyleCnt="4"/>
      <dgm:spPr/>
      <dgm:t>
        <a:bodyPr/>
        <a:lstStyle/>
        <a:p>
          <a:endParaRPr lang="en-IN"/>
        </a:p>
      </dgm:t>
    </dgm:pt>
    <dgm:pt modelId="{F5026CF7-C6D4-4CAA-A0BC-53A3CD263069}" type="pres">
      <dgm:prSet presAssocID="{0E7AF1A7-4FF2-40E0-B449-C627B2BD58D5}" presName="node" presStyleLbl="node1" presStyleIdx="3" presStyleCnt="4" custRadScaleRad="123799" custRadScaleInc="-2817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0C1CBDC3-B64A-4FB2-8D1B-8B489D4690B1}" type="presOf" srcId="{F8A95DE5-F1E3-4173-B0F4-EB84F5BD2B20}" destId="{461C7406-174E-4BC2-8C31-8C14125909ED}" srcOrd="1" destOrd="0" presId="urn:microsoft.com/office/officeart/2005/8/layout/radial1"/>
    <dgm:cxn modelId="{B9C1355D-CAC9-4222-A230-0317E5D64FDF}" type="presOf" srcId="{50DA42D4-54AE-411A-A8B1-FC06CCA73E3C}" destId="{7983C30A-0A2F-4056-88A9-D6B78555B4D9}" srcOrd="0" destOrd="0" presId="urn:microsoft.com/office/officeart/2005/8/layout/radial1"/>
    <dgm:cxn modelId="{909F430F-B371-4232-9E79-7B82D62477E0}" type="presOf" srcId="{0E7AF1A7-4FF2-40E0-B449-C627B2BD58D5}" destId="{F5026CF7-C6D4-4CAA-A0BC-53A3CD263069}" srcOrd="0" destOrd="0" presId="urn:microsoft.com/office/officeart/2005/8/layout/radial1"/>
    <dgm:cxn modelId="{BC54D0AF-D533-49E0-A71D-9BA5B6D576EE}" type="presOf" srcId="{99DDC92B-0F86-4CDF-B5E2-01CB5C502DD5}" destId="{2712E5DC-6683-49FD-9369-74F076CBEB2E}" srcOrd="0" destOrd="0" presId="urn:microsoft.com/office/officeart/2005/8/layout/radial1"/>
    <dgm:cxn modelId="{4CC8E03B-0B07-4740-B8C4-D5D7C56F5A20}" type="presOf" srcId="{0DBA8D56-0FF7-41CF-A9CC-53033808183E}" destId="{1E11DF51-7B5D-4E31-952D-F30712A927C6}" srcOrd="1" destOrd="0" presId="urn:microsoft.com/office/officeart/2005/8/layout/radial1"/>
    <dgm:cxn modelId="{00222AE0-1866-4069-B783-6855F3B2CD35}" type="presOf" srcId="{8808E42E-29DC-4285-8D59-AE8E68B752CE}" destId="{53434ECA-D189-4AA2-B438-8C787EAC5E0E}" srcOrd="0" destOrd="0" presId="urn:microsoft.com/office/officeart/2005/8/layout/radial1"/>
    <dgm:cxn modelId="{DF37DF32-9BCC-4D7B-95C4-676D91303396}" type="presOf" srcId="{D0020F54-0845-4285-BD1D-1F1EF459CC13}" destId="{7D553DD6-E19B-4BFF-A00E-DFC77DD5CB77}" srcOrd="0" destOrd="0" presId="urn:microsoft.com/office/officeart/2005/8/layout/radial1"/>
    <dgm:cxn modelId="{A3234B30-C3A6-4ACB-B774-85CB92E38A2E}" type="presOf" srcId="{8885DAA2-12C8-4278-B788-61F3247BF672}" destId="{08E79C49-B024-4C9C-88D3-4DF6426A88A7}" srcOrd="0" destOrd="0" presId="urn:microsoft.com/office/officeart/2005/8/layout/radial1"/>
    <dgm:cxn modelId="{A1742C4E-111D-4592-BA96-08B4331F2B54}" srcId="{B7D1C836-4E06-47AE-8DEF-7069649715EA}" destId="{D0020F54-0845-4285-BD1D-1F1EF459CC13}" srcOrd="1" destOrd="0" parTransId="{8808E42E-29DC-4285-8D59-AE8E68B752CE}" sibTransId="{C135F6C7-9B24-4E8E-AD86-82A548BE8957}"/>
    <dgm:cxn modelId="{034D9906-2381-4EC1-81DE-0AB9522D076F}" srcId="{B7D1C836-4E06-47AE-8DEF-7069649715EA}" destId="{99DDC92B-0F86-4CDF-B5E2-01CB5C502DD5}" srcOrd="2" destOrd="0" parTransId="{0E52CFFC-C3E0-40A0-8409-01E852B99365}" sibTransId="{5363B92E-8263-4AD3-9FAB-A739C6118005}"/>
    <dgm:cxn modelId="{2414F0F5-B113-49BC-B2C2-20933BE1E717}" type="presOf" srcId="{0E52CFFC-C3E0-40A0-8409-01E852B99365}" destId="{E0D1D4D9-388C-444E-8B10-651325DCC04C}" srcOrd="1" destOrd="0" presId="urn:microsoft.com/office/officeart/2005/8/layout/radial1"/>
    <dgm:cxn modelId="{E2C7ABB7-6E75-4E27-BCE5-F9D17CA0DCF8}" srcId="{B7D1C836-4E06-47AE-8DEF-7069649715EA}" destId="{8885DAA2-12C8-4278-B788-61F3247BF672}" srcOrd="0" destOrd="0" parTransId="{F8A95DE5-F1E3-4173-B0F4-EB84F5BD2B20}" sibTransId="{8A281BB0-5B36-43C2-9AC4-E858B006804E}"/>
    <dgm:cxn modelId="{C9E5D9D5-BCAB-4B2E-8D03-E7CAA8716BB3}" srcId="{B7D1C836-4E06-47AE-8DEF-7069649715EA}" destId="{0E7AF1A7-4FF2-40E0-B449-C627B2BD58D5}" srcOrd="3" destOrd="0" parTransId="{0DBA8D56-0FF7-41CF-A9CC-53033808183E}" sibTransId="{6E834E99-6E53-484D-B2BD-DB1138984D26}"/>
    <dgm:cxn modelId="{439D8727-2311-476C-9FB5-BB48749E9AD3}" type="presOf" srcId="{0E52CFFC-C3E0-40A0-8409-01E852B99365}" destId="{82866940-3E04-45F3-B14F-B7D29EB3CD54}" srcOrd="0" destOrd="0" presId="urn:microsoft.com/office/officeart/2005/8/layout/radial1"/>
    <dgm:cxn modelId="{6221D2CB-6541-4FF2-B26D-0038B3AAEBA0}" type="presOf" srcId="{0DBA8D56-0FF7-41CF-A9CC-53033808183E}" destId="{E6EF1220-BCB7-4ADC-B989-FC6BF9339F87}" srcOrd="0" destOrd="0" presId="urn:microsoft.com/office/officeart/2005/8/layout/radial1"/>
    <dgm:cxn modelId="{EACF9708-6F1F-40E8-8775-AA67D460039F}" type="presOf" srcId="{F8A95DE5-F1E3-4173-B0F4-EB84F5BD2B20}" destId="{32B18F11-6ECD-4D7B-A071-0C3D8EA34F70}" srcOrd="0" destOrd="0" presId="urn:microsoft.com/office/officeart/2005/8/layout/radial1"/>
    <dgm:cxn modelId="{9E2420EA-6E98-4587-A8E9-72F574F80F40}" type="presOf" srcId="{B7D1C836-4E06-47AE-8DEF-7069649715EA}" destId="{CAD15355-017C-476B-87E3-536771DA8B64}" srcOrd="0" destOrd="0" presId="urn:microsoft.com/office/officeart/2005/8/layout/radial1"/>
    <dgm:cxn modelId="{80653FE3-CA9A-49CA-ABB0-1E3A8B5B1DE1}" type="presOf" srcId="{8808E42E-29DC-4285-8D59-AE8E68B752CE}" destId="{1F8E9BF8-FFB3-4A2E-9E89-011BE7CCC3BF}" srcOrd="1" destOrd="0" presId="urn:microsoft.com/office/officeart/2005/8/layout/radial1"/>
    <dgm:cxn modelId="{7D720FE5-4B4E-4BA1-90DF-68D6E9E99048}" srcId="{50DA42D4-54AE-411A-A8B1-FC06CCA73E3C}" destId="{B7D1C836-4E06-47AE-8DEF-7069649715EA}" srcOrd="0" destOrd="0" parTransId="{2E70010A-4BC6-47B5-9601-2E1F8D7DE68B}" sibTransId="{4E80DFC4-854F-49B5-AB48-12A5D5564FF0}"/>
    <dgm:cxn modelId="{2AC03E11-A677-4E6F-9581-57FF329209CC}" type="presParOf" srcId="{7983C30A-0A2F-4056-88A9-D6B78555B4D9}" destId="{CAD15355-017C-476B-87E3-536771DA8B64}" srcOrd="0" destOrd="0" presId="urn:microsoft.com/office/officeart/2005/8/layout/radial1"/>
    <dgm:cxn modelId="{CC50987F-AC49-4215-8F11-6327BC77A035}" type="presParOf" srcId="{7983C30A-0A2F-4056-88A9-D6B78555B4D9}" destId="{32B18F11-6ECD-4D7B-A071-0C3D8EA34F70}" srcOrd="1" destOrd="0" presId="urn:microsoft.com/office/officeart/2005/8/layout/radial1"/>
    <dgm:cxn modelId="{10E1DD93-F093-43FB-B9D8-1B4ED187879C}" type="presParOf" srcId="{32B18F11-6ECD-4D7B-A071-0C3D8EA34F70}" destId="{461C7406-174E-4BC2-8C31-8C14125909ED}" srcOrd="0" destOrd="0" presId="urn:microsoft.com/office/officeart/2005/8/layout/radial1"/>
    <dgm:cxn modelId="{AC5183CA-F532-4289-858F-457EA7F30095}" type="presParOf" srcId="{7983C30A-0A2F-4056-88A9-D6B78555B4D9}" destId="{08E79C49-B024-4C9C-88D3-4DF6426A88A7}" srcOrd="2" destOrd="0" presId="urn:microsoft.com/office/officeart/2005/8/layout/radial1"/>
    <dgm:cxn modelId="{B5062468-8D65-4895-9920-925643BD31FD}" type="presParOf" srcId="{7983C30A-0A2F-4056-88A9-D6B78555B4D9}" destId="{53434ECA-D189-4AA2-B438-8C787EAC5E0E}" srcOrd="3" destOrd="0" presId="urn:microsoft.com/office/officeart/2005/8/layout/radial1"/>
    <dgm:cxn modelId="{FB42787D-78FF-4024-8141-B7037B8D3E7D}" type="presParOf" srcId="{53434ECA-D189-4AA2-B438-8C787EAC5E0E}" destId="{1F8E9BF8-FFB3-4A2E-9E89-011BE7CCC3BF}" srcOrd="0" destOrd="0" presId="urn:microsoft.com/office/officeart/2005/8/layout/radial1"/>
    <dgm:cxn modelId="{991A7984-63AC-4D9B-A023-611B5DDFCFB9}" type="presParOf" srcId="{7983C30A-0A2F-4056-88A9-D6B78555B4D9}" destId="{7D553DD6-E19B-4BFF-A00E-DFC77DD5CB77}" srcOrd="4" destOrd="0" presId="urn:microsoft.com/office/officeart/2005/8/layout/radial1"/>
    <dgm:cxn modelId="{6817DD1D-FF36-4CD6-82E5-EE39232E3D81}" type="presParOf" srcId="{7983C30A-0A2F-4056-88A9-D6B78555B4D9}" destId="{82866940-3E04-45F3-B14F-B7D29EB3CD54}" srcOrd="5" destOrd="0" presId="urn:microsoft.com/office/officeart/2005/8/layout/radial1"/>
    <dgm:cxn modelId="{DA06C0F4-1432-4830-949E-605A115BA4E1}" type="presParOf" srcId="{82866940-3E04-45F3-B14F-B7D29EB3CD54}" destId="{E0D1D4D9-388C-444E-8B10-651325DCC04C}" srcOrd="0" destOrd="0" presId="urn:microsoft.com/office/officeart/2005/8/layout/radial1"/>
    <dgm:cxn modelId="{4455A35A-BEFF-47AC-8940-C12A05F4CF2F}" type="presParOf" srcId="{7983C30A-0A2F-4056-88A9-D6B78555B4D9}" destId="{2712E5DC-6683-49FD-9369-74F076CBEB2E}" srcOrd="6" destOrd="0" presId="urn:microsoft.com/office/officeart/2005/8/layout/radial1"/>
    <dgm:cxn modelId="{FDA06059-3A3A-4F92-9F52-65D15B3C520A}" type="presParOf" srcId="{7983C30A-0A2F-4056-88A9-D6B78555B4D9}" destId="{E6EF1220-BCB7-4ADC-B989-FC6BF9339F87}" srcOrd="7" destOrd="0" presId="urn:microsoft.com/office/officeart/2005/8/layout/radial1"/>
    <dgm:cxn modelId="{30B64471-A991-458B-9EB9-FF8AAEC03757}" type="presParOf" srcId="{E6EF1220-BCB7-4ADC-B989-FC6BF9339F87}" destId="{1E11DF51-7B5D-4E31-952D-F30712A927C6}" srcOrd="0" destOrd="0" presId="urn:microsoft.com/office/officeart/2005/8/layout/radial1"/>
    <dgm:cxn modelId="{A2231981-4DE4-4B78-8861-92AA5AF4E5DD}" type="presParOf" srcId="{7983C30A-0A2F-4056-88A9-D6B78555B4D9}" destId="{F5026CF7-C6D4-4CAA-A0BC-53A3CD263069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FD38BE6-2E0F-4DF8-BB1B-A8C95242A2E5}" type="doc">
      <dgm:prSet loTypeId="urn:microsoft.com/office/officeart/2005/8/layout/orgChart1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6604E107-D8F1-4618-8F25-EA12FC817614}">
      <dgm:prSet phldrT="[Text]" custT="1"/>
      <dgm:spPr/>
      <dgm:t>
        <a:bodyPr/>
        <a:lstStyle/>
        <a:p>
          <a:r>
            <a:rPr lang="en-IN" sz="4000" b="1" dirty="0" smtClean="0"/>
            <a:t>Sociology</a:t>
          </a:r>
          <a:endParaRPr lang="en-IN" sz="4000" b="1" dirty="0"/>
        </a:p>
      </dgm:t>
    </dgm:pt>
    <dgm:pt modelId="{AC0DB0C1-73E8-4668-8F6D-13A48A0D5ED2}" type="parTrans" cxnId="{394AC4C3-5B2E-4562-8C43-50F4CB89541A}">
      <dgm:prSet/>
      <dgm:spPr/>
      <dgm:t>
        <a:bodyPr/>
        <a:lstStyle/>
        <a:p>
          <a:endParaRPr lang="en-IN" b="1"/>
        </a:p>
      </dgm:t>
    </dgm:pt>
    <dgm:pt modelId="{56BAE1AE-D858-407C-9341-55A06496CFD6}" type="sibTrans" cxnId="{394AC4C3-5B2E-4562-8C43-50F4CB89541A}">
      <dgm:prSet/>
      <dgm:spPr/>
      <dgm:t>
        <a:bodyPr/>
        <a:lstStyle/>
        <a:p>
          <a:endParaRPr lang="en-IN" b="1"/>
        </a:p>
      </dgm:t>
    </dgm:pt>
    <dgm:pt modelId="{3424C335-47C7-4359-9CE3-1835A5342200}">
      <dgm:prSet phldrT="[Text]" custT="1"/>
      <dgm:spPr/>
      <dgm:t>
        <a:bodyPr/>
        <a:lstStyle/>
        <a:p>
          <a:r>
            <a:rPr lang="en-IN" sz="3200" b="1" dirty="0" smtClean="0"/>
            <a:t>‘</a:t>
          </a:r>
          <a:r>
            <a:rPr lang="en-IN" sz="3200" b="1" dirty="0" err="1" smtClean="0"/>
            <a:t>Socius</a:t>
          </a:r>
          <a:r>
            <a:rPr lang="en-IN" sz="3200" b="1" dirty="0" smtClean="0"/>
            <a:t>’ </a:t>
          </a:r>
          <a:endParaRPr lang="en-IN" sz="3200" b="1" dirty="0"/>
        </a:p>
      </dgm:t>
    </dgm:pt>
    <dgm:pt modelId="{B5BD3F54-AC6A-48FA-969B-4977A112303B}" type="parTrans" cxnId="{BE57718B-5604-41AD-92B2-275262931C99}">
      <dgm:prSet/>
      <dgm:spPr/>
      <dgm:t>
        <a:bodyPr/>
        <a:lstStyle/>
        <a:p>
          <a:endParaRPr lang="en-IN" b="1"/>
        </a:p>
      </dgm:t>
    </dgm:pt>
    <dgm:pt modelId="{82304510-E0F5-4DCC-9C2E-2280DB98CCB5}" type="sibTrans" cxnId="{BE57718B-5604-41AD-92B2-275262931C99}">
      <dgm:prSet/>
      <dgm:spPr/>
      <dgm:t>
        <a:bodyPr/>
        <a:lstStyle/>
        <a:p>
          <a:endParaRPr lang="en-IN" b="1"/>
        </a:p>
      </dgm:t>
    </dgm:pt>
    <dgm:pt modelId="{122542A1-91BC-43CD-918A-48454BEF695F}">
      <dgm:prSet phldrT="[Text]" custT="1"/>
      <dgm:spPr/>
      <dgm:t>
        <a:bodyPr/>
        <a:lstStyle/>
        <a:p>
          <a:r>
            <a:rPr lang="en-IN" sz="3200" b="1" dirty="0" smtClean="0"/>
            <a:t>‘Logos’</a:t>
          </a:r>
          <a:endParaRPr lang="en-IN" sz="3200" b="1" dirty="0"/>
        </a:p>
      </dgm:t>
    </dgm:pt>
    <dgm:pt modelId="{83CECEA2-4949-48ED-85A9-D10629EBACD1}" type="parTrans" cxnId="{7A057CEE-8677-4183-89B1-3C229EE63614}">
      <dgm:prSet/>
      <dgm:spPr/>
      <dgm:t>
        <a:bodyPr/>
        <a:lstStyle/>
        <a:p>
          <a:endParaRPr lang="en-IN" b="1"/>
        </a:p>
      </dgm:t>
    </dgm:pt>
    <dgm:pt modelId="{0FF1988E-86A6-4A4D-B564-7852E395F67E}" type="sibTrans" cxnId="{7A057CEE-8677-4183-89B1-3C229EE63614}">
      <dgm:prSet/>
      <dgm:spPr/>
      <dgm:t>
        <a:bodyPr/>
        <a:lstStyle/>
        <a:p>
          <a:endParaRPr lang="en-IN" b="1"/>
        </a:p>
      </dgm:t>
    </dgm:pt>
    <dgm:pt modelId="{68FF4855-B994-48F0-BE9D-215D2D8A3476}" type="pres">
      <dgm:prSet presAssocID="{7FD38BE6-2E0F-4DF8-BB1B-A8C95242A2E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IN"/>
        </a:p>
      </dgm:t>
    </dgm:pt>
    <dgm:pt modelId="{1D461FE3-DB48-4A88-8BF4-23666B3FEAB6}" type="pres">
      <dgm:prSet presAssocID="{6604E107-D8F1-4618-8F25-EA12FC817614}" presName="hierRoot1" presStyleCnt="0">
        <dgm:presLayoutVars>
          <dgm:hierBranch val="init"/>
        </dgm:presLayoutVars>
      </dgm:prSet>
      <dgm:spPr/>
    </dgm:pt>
    <dgm:pt modelId="{94BBB6B0-7646-43FA-96C5-80A444E3FBC8}" type="pres">
      <dgm:prSet presAssocID="{6604E107-D8F1-4618-8F25-EA12FC817614}" presName="rootComposite1" presStyleCnt="0"/>
      <dgm:spPr/>
    </dgm:pt>
    <dgm:pt modelId="{3846E967-CFB4-442B-AB5D-D8FC93D086A1}" type="pres">
      <dgm:prSet presAssocID="{6604E107-D8F1-4618-8F25-EA12FC817614}" presName="rootText1" presStyleLbl="node0" presStyleIdx="0" presStyleCnt="1" custScaleX="121211" custScaleY="31909" custLinFactNeighborX="534" custLinFactNeighborY="-20036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DC30DCE3-03C0-4E46-8FE2-5A01D4915A08}" type="pres">
      <dgm:prSet presAssocID="{6604E107-D8F1-4618-8F25-EA12FC817614}" presName="rootConnector1" presStyleLbl="node1" presStyleIdx="0" presStyleCnt="0"/>
      <dgm:spPr/>
      <dgm:t>
        <a:bodyPr/>
        <a:lstStyle/>
        <a:p>
          <a:endParaRPr lang="en-IN"/>
        </a:p>
      </dgm:t>
    </dgm:pt>
    <dgm:pt modelId="{F2F4DD28-2819-465C-BB61-BE1245BB9546}" type="pres">
      <dgm:prSet presAssocID="{6604E107-D8F1-4618-8F25-EA12FC817614}" presName="hierChild2" presStyleCnt="0"/>
      <dgm:spPr/>
    </dgm:pt>
    <dgm:pt modelId="{93119E09-5BA6-4FD7-BAE9-CBABC0AD1A88}" type="pres">
      <dgm:prSet presAssocID="{B5BD3F54-AC6A-48FA-969B-4977A112303B}" presName="Name37" presStyleLbl="parChTrans1D2" presStyleIdx="0" presStyleCnt="2"/>
      <dgm:spPr/>
      <dgm:t>
        <a:bodyPr/>
        <a:lstStyle/>
        <a:p>
          <a:endParaRPr lang="en-IN"/>
        </a:p>
      </dgm:t>
    </dgm:pt>
    <dgm:pt modelId="{BD6C5A81-D3A8-47BB-8F22-46DC05445E9E}" type="pres">
      <dgm:prSet presAssocID="{3424C335-47C7-4359-9CE3-1835A5342200}" presName="hierRoot2" presStyleCnt="0">
        <dgm:presLayoutVars>
          <dgm:hierBranch val="init"/>
        </dgm:presLayoutVars>
      </dgm:prSet>
      <dgm:spPr/>
    </dgm:pt>
    <dgm:pt modelId="{5328ADDC-56B9-4E13-B58D-1D8BF67830BB}" type="pres">
      <dgm:prSet presAssocID="{3424C335-47C7-4359-9CE3-1835A5342200}" presName="rootComposite" presStyleCnt="0"/>
      <dgm:spPr/>
    </dgm:pt>
    <dgm:pt modelId="{B0A781B8-84C7-4CEC-974C-5B689D122F29}" type="pres">
      <dgm:prSet presAssocID="{3424C335-47C7-4359-9CE3-1835A5342200}" presName="rootText" presStyleLbl="node2" presStyleIdx="0" presStyleCnt="2" custScaleX="63890" custScaleY="31865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66D039CC-FB41-4837-91FB-8851DE88A181}" type="pres">
      <dgm:prSet presAssocID="{3424C335-47C7-4359-9CE3-1835A5342200}" presName="rootConnector" presStyleLbl="node2" presStyleIdx="0" presStyleCnt="2"/>
      <dgm:spPr/>
      <dgm:t>
        <a:bodyPr/>
        <a:lstStyle/>
        <a:p>
          <a:endParaRPr lang="en-IN"/>
        </a:p>
      </dgm:t>
    </dgm:pt>
    <dgm:pt modelId="{BE7E900B-A72E-436D-A48A-253C00D33C66}" type="pres">
      <dgm:prSet presAssocID="{3424C335-47C7-4359-9CE3-1835A5342200}" presName="hierChild4" presStyleCnt="0"/>
      <dgm:spPr/>
    </dgm:pt>
    <dgm:pt modelId="{F8F36625-351A-4B2D-94A4-C2DBFDDF06D9}" type="pres">
      <dgm:prSet presAssocID="{3424C335-47C7-4359-9CE3-1835A5342200}" presName="hierChild5" presStyleCnt="0"/>
      <dgm:spPr/>
    </dgm:pt>
    <dgm:pt modelId="{AA8C4AE2-0B19-40F4-8E1E-AAC04E7E98F1}" type="pres">
      <dgm:prSet presAssocID="{83CECEA2-4949-48ED-85A9-D10629EBACD1}" presName="Name37" presStyleLbl="parChTrans1D2" presStyleIdx="1" presStyleCnt="2"/>
      <dgm:spPr/>
      <dgm:t>
        <a:bodyPr/>
        <a:lstStyle/>
        <a:p>
          <a:endParaRPr lang="en-IN"/>
        </a:p>
      </dgm:t>
    </dgm:pt>
    <dgm:pt modelId="{49D48AFD-2E4C-4D65-884A-7A8E4216876B}" type="pres">
      <dgm:prSet presAssocID="{122542A1-91BC-43CD-918A-48454BEF695F}" presName="hierRoot2" presStyleCnt="0">
        <dgm:presLayoutVars>
          <dgm:hierBranch val="init"/>
        </dgm:presLayoutVars>
      </dgm:prSet>
      <dgm:spPr/>
    </dgm:pt>
    <dgm:pt modelId="{0CF56FC6-5AB2-411F-9F03-463F33AAFDC2}" type="pres">
      <dgm:prSet presAssocID="{122542A1-91BC-43CD-918A-48454BEF695F}" presName="rootComposite" presStyleCnt="0"/>
      <dgm:spPr/>
    </dgm:pt>
    <dgm:pt modelId="{E997A309-9917-4449-8967-0D6A58D098E5}" type="pres">
      <dgm:prSet presAssocID="{122542A1-91BC-43CD-918A-48454BEF695F}" presName="rootText" presStyleLbl="node2" presStyleIdx="1" presStyleCnt="2" custScaleX="63890" custScaleY="31865">
        <dgm:presLayoutVars>
          <dgm:chPref val="3"/>
        </dgm:presLayoutVars>
      </dgm:prSet>
      <dgm:spPr/>
      <dgm:t>
        <a:bodyPr/>
        <a:lstStyle/>
        <a:p>
          <a:endParaRPr lang="en-IN"/>
        </a:p>
      </dgm:t>
    </dgm:pt>
    <dgm:pt modelId="{C4118D32-A11F-4118-A9EC-0525CAA06487}" type="pres">
      <dgm:prSet presAssocID="{122542A1-91BC-43CD-918A-48454BEF695F}" presName="rootConnector" presStyleLbl="node2" presStyleIdx="1" presStyleCnt="2"/>
      <dgm:spPr/>
      <dgm:t>
        <a:bodyPr/>
        <a:lstStyle/>
        <a:p>
          <a:endParaRPr lang="en-IN"/>
        </a:p>
      </dgm:t>
    </dgm:pt>
    <dgm:pt modelId="{FBF7E55C-40C1-41A8-95D2-A6A9009F2D7C}" type="pres">
      <dgm:prSet presAssocID="{122542A1-91BC-43CD-918A-48454BEF695F}" presName="hierChild4" presStyleCnt="0"/>
      <dgm:spPr/>
    </dgm:pt>
    <dgm:pt modelId="{D4A27C7A-1E5E-42AA-A502-0B1ADAE00E48}" type="pres">
      <dgm:prSet presAssocID="{122542A1-91BC-43CD-918A-48454BEF695F}" presName="hierChild5" presStyleCnt="0"/>
      <dgm:spPr/>
    </dgm:pt>
    <dgm:pt modelId="{CC041BF4-CA5D-4DEF-BA00-52A548A49D53}" type="pres">
      <dgm:prSet presAssocID="{6604E107-D8F1-4618-8F25-EA12FC817614}" presName="hierChild3" presStyleCnt="0"/>
      <dgm:spPr/>
    </dgm:pt>
  </dgm:ptLst>
  <dgm:cxnLst>
    <dgm:cxn modelId="{20A79D7B-158F-42ED-ABDF-F4D531D9C473}" type="presOf" srcId="{3424C335-47C7-4359-9CE3-1835A5342200}" destId="{B0A781B8-84C7-4CEC-974C-5B689D122F29}" srcOrd="0" destOrd="0" presId="urn:microsoft.com/office/officeart/2005/8/layout/orgChart1"/>
    <dgm:cxn modelId="{0E63E710-38AE-4D08-9381-C2EAE3AB87AE}" type="presOf" srcId="{83CECEA2-4949-48ED-85A9-D10629EBACD1}" destId="{AA8C4AE2-0B19-40F4-8E1E-AAC04E7E98F1}" srcOrd="0" destOrd="0" presId="urn:microsoft.com/office/officeart/2005/8/layout/orgChart1"/>
    <dgm:cxn modelId="{44C6B557-87ED-43F1-B384-6FB074DF0003}" type="presOf" srcId="{B5BD3F54-AC6A-48FA-969B-4977A112303B}" destId="{93119E09-5BA6-4FD7-BAE9-CBABC0AD1A88}" srcOrd="0" destOrd="0" presId="urn:microsoft.com/office/officeart/2005/8/layout/orgChart1"/>
    <dgm:cxn modelId="{8E640E62-755E-40CC-8E58-471B3EEB0BBD}" type="presOf" srcId="{3424C335-47C7-4359-9CE3-1835A5342200}" destId="{66D039CC-FB41-4837-91FB-8851DE88A181}" srcOrd="1" destOrd="0" presId="urn:microsoft.com/office/officeart/2005/8/layout/orgChart1"/>
    <dgm:cxn modelId="{7A057CEE-8677-4183-89B1-3C229EE63614}" srcId="{6604E107-D8F1-4618-8F25-EA12FC817614}" destId="{122542A1-91BC-43CD-918A-48454BEF695F}" srcOrd="1" destOrd="0" parTransId="{83CECEA2-4949-48ED-85A9-D10629EBACD1}" sibTransId="{0FF1988E-86A6-4A4D-B564-7852E395F67E}"/>
    <dgm:cxn modelId="{9B97BEB8-E9F2-4EC7-821C-5B44F5C4CEC5}" type="presOf" srcId="{6604E107-D8F1-4618-8F25-EA12FC817614}" destId="{DC30DCE3-03C0-4E46-8FE2-5A01D4915A08}" srcOrd="1" destOrd="0" presId="urn:microsoft.com/office/officeart/2005/8/layout/orgChart1"/>
    <dgm:cxn modelId="{394AC4C3-5B2E-4562-8C43-50F4CB89541A}" srcId="{7FD38BE6-2E0F-4DF8-BB1B-A8C95242A2E5}" destId="{6604E107-D8F1-4618-8F25-EA12FC817614}" srcOrd="0" destOrd="0" parTransId="{AC0DB0C1-73E8-4668-8F6D-13A48A0D5ED2}" sibTransId="{56BAE1AE-D858-407C-9341-55A06496CFD6}"/>
    <dgm:cxn modelId="{BE57718B-5604-41AD-92B2-275262931C99}" srcId="{6604E107-D8F1-4618-8F25-EA12FC817614}" destId="{3424C335-47C7-4359-9CE3-1835A5342200}" srcOrd="0" destOrd="0" parTransId="{B5BD3F54-AC6A-48FA-969B-4977A112303B}" sibTransId="{82304510-E0F5-4DCC-9C2E-2280DB98CCB5}"/>
    <dgm:cxn modelId="{6A1C5726-EE3B-4526-8E32-06004E719BB8}" type="presOf" srcId="{122542A1-91BC-43CD-918A-48454BEF695F}" destId="{E997A309-9917-4449-8967-0D6A58D098E5}" srcOrd="0" destOrd="0" presId="urn:microsoft.com/office/officeart/2005/8/layout/orgChart1"/>
    <dgm:cxn modelId="{41E9DA94-C159-4360-8A09-B0E98D4A24A6}" type="presOf" srcId="{7FD38BE6-2E0F-4DF8-BB1B-A8C95242A2E5}" destId="{68FF4855-B994-48F0-BE9D-215D2D8A3476}" srcOrd="0" destOrd="0" presId="urn:microsoft.com/office/officeart/2005/8/layout/orgChart1"/>
    <dgm:cxn modelId="{5BEBD930-E301-43B3-9069-65EA1DBAF65A}" type="presOf" srcId="{122542A1-91BC-43CD-918A-48454BEF695F}" destId="{C4118D32-A11F-4118-A9EC-0525CAA06487}" srcOrd="1" destOrd="0" presId="urn:microsoft.com/office/officeart/2005/8/layout/orgChart1"/>
    <dgm:cxn modelId="{12C293DB-09A1-438C-BBEF-D613C2204F70}" type="presOf" srcId="{6604E107-D8F1-4618-8F25-EA12FC817614}" destId="{3846E967-CFB4-442B-AB5D-D8FC93D086A1}" srcOrd="0" destOrd="0" presId="urn:microsoft.com/office/officeart/2005/8/layout/orgChart1"/>
    <dgm:cxn modelId="{528A8591-B5AE-47DE-8290-058FDF016E0F}" type="presParOf" srcId="{68FF4855-B994-48F0-BE9D-215D2D8A3476}" destId="{1D461FE3-DB48-4A88-8BF4-23666B3FEAB6}" srcOrd="0" destOrd="0" presId="urn:microsoft.com/office/officeart/2005/8/layout/orgChart1"/>
    <dgm:cxn modelId="{98DE211A-A64C-472C-9293-F4234AD88152}" type="presParOf" srcId="{1D461FE3-DB48-4A88-8BF4-23666B3FEAB6}" destId="{94BBB6B0-7646-43FA-96C5-80A444E3FBC8}" srcOrd="0" destOrd="0" presId="urn:microsoft.com/office/officeart/2005/8/layout/orgChart1"/>
    <dgm:cxn modelId="{52EC10E0-F68A-4116-827A-E3C6A8337FF5}" type="presParOf" srcId="{94BBB6B0-7646-43FA-96C5-80A444E3FBC8}" destId="{3846E967-CFB4-442B-AB5D-D8FC93D086A1}" srcOrd="0" destOrd="0" presId="urn:microsoft.com/office/officeart/2005/8/layout/orgChart1"/>
    <dgm:cxn modelId="{31241FBA-0705-4760-8E82-1FB8633814DC}" type="presParOf" srcId="{94BBB6B0-7646-43FA-96C5-80A444E3FBC8}" destId="{DC30DCE3-03C0-4E46-8FE2-5A01D4915A08}" srcOrd="1" destOrd="0" presId="urn:microsoft.com/office/officeart/2005/8/layout/orgChart1"/>
    <dgm:cxn modelId="{B36F114C-8B65-4A50-A25C-53964F2CBDFA}" type="presParOf" srcId="{1D461FE3-DB48-4A88-8BF4-23666B3FEAB6}" destId="{F2F4DD28-2819-465C-BB61-BE1245BB9546}" srcOrd="1" destOrd="0" presId="urn:microsoft.com/office/officeart/2005/8/layout/orgChart1"/>
    <dgm:cxn modelId="{B59C39CB-E84D-47D9-8D75-C22591FA90DD}" type="presParOf" srcId="{F2F4DD28-2819-465C-BB61-BE1245BB9546}" destId="{93119E09-5BA6-4FD7-BAE9-CBABC0AD1A88}" srcOrd="0" destOrd="0" presId="urn:microsoft.com/office/officeart/2005/8/layout/orgChart1"/>
    <dgm:cxn modelId="{9F99680C-ABF2-4C50-9069-57B77A428BD2}" type="presParOf" srcId="{F2F4DD28-2819-465C-BB61-BE1245BB9546}" destId="{BD6C5A81-D3A8-47BB-8F22-46DC05445E9E}" srcOrd="1" destOrd="0" presId="urn:microsoft.com/office/officeart/2005/8/layout/orgChart1"/>
    <dgm:cxn modelId="{4D9BCEDD-61C3-445C-ADBF-A0F7C419F0A1}" type="presParOf" srcId="{BD6C5A81-D3A8-47BB-8F22-46DC05445E9E}" destId="{5328ADDC-56B9-4E13-B58D-1D8BF67830BB}" srcOrd="0" destOrd="0" presId="urn:microsoft.com/office/officeart/2005/8/layout/orgChart1"/>
    <dgm:cxn modelId="{4EC1AFC1-EFC5-4C80-BEA1-867A6ACEAE34}" type="presParOf" srcId="{5328ADDC-56B9-4E13-B58D-1D8BF67830BB}" destId="{B0A781B8-84C7-4CEC-974C-5B689D122F29}" srcOrd="0" destOrd="0" presId="urn:microsoft.com/office/officeart/2005/8/layout/orgChart1"/>
    <dgm:cxn modelId="{6ABE9ED5-4745-478D-85BC-0C874AAFA93F}" type="presParOf" srcId="{5328ADDC-56B9-4E13-B58D-1D8BF67830BB}" destId="{66D039CC-FB41-4837-91FB-8851DE88A181}" srcOrd="1" destOrd="0" presId="urn:microsoft.com/office/officeart/2005/8/layout/orgChart1"/>
    <dgm:cxn modelId="{975D52F6-655E-473B-88A6-DC80DDDFC605}" type="presParOf" srcId="{BD6C5A81-D3A8-47BB-8F22-46DC05445E9E}" destId="{BE7E900B-A72E-436D-A48A-253C00D33C66}" srcOrd="1" destOrd="0" presId="urn:microsoft.com/office/officeart/2005/8/layout/orgChart1"/>
    <dgm:cxn modelId="{D455765C-9933-4ADC-9EB4-12D5E34E970C}" type="presParOf" srcId="{BD6C5A81-D3A8-47BB-8F22-46DC05445E9E}" destId="{F8F36625-351A-4B2D-94A4-C2DBFDDF06D9}" srcOrd="2" destOrd="0" presId="urn:microsoft.com/office/officeart/2005/8/layout/orgChart1"/>
    <dgm:cxn modelId="{01A28508-24B5-46C9-8837-226B1CF1B882}" type="presParOf" srcId="{F2F4DD28-2819-465C-BB61-BE1245BB9546}" destId="{AA8C4AE2-0B19-40F4-8E1E-AAC04E7E98F1}" srcOrd="2" destOrd="0" presId="urn:microsoft.com/office/officeart/2005/8/layout/orgChart1"/>
    <dgm:cxn modelId="{BEDCF322-83DD-480F-B9B8-E23073FD8639}" type="presParOf" srcId="{F2F4DD28-2819-465C-BB61-BE1245BB9546}" destId="{49D48AFD-2E4C-4D65-884A-7A8E4216876B}" srcOrd="3" destOrd="0" presId="urn:microsoft.com/office/officeart/2005/8/layout/orgChart1"/>
    <dgm:cxn modelId="{BCA79975-0A6C-4016-9117-2CFCF7E38E0C}" type="presParOf" srcId="{49D48AFD-2E4C-4D65-884A-7A8E4216876B}" destId="{0CF56FC6-5AB2-411F-9F03-463F33AAFDC2}" srcOrd="0" destOrd="0" presId="urn:microsoft.com/office/officeart/2005/8/layout/orgChart1"/>
    <dgm:cxn modelId="{F14E2266-33B1-496C-B2D9-0323CFF37931}" type="presParOf" srcId="{0CF56FC6-5AB2-411F-9F03-463F33AAFDC2}" destId="{E997A309-9917-4449-8967-0D6A58D098E5}" srcOrd="0" destOrd="0" presId="urn:microsoft.com/office/officeart/2005/8/layout/orgChart1"/>
    <dgm:cxn modelId="{9A78D434-73B2-4F20-AC55-B88A50B53883}" type="presParOf" srcId="{0CF56FC6-5AB2-411F-9F03-463F33AAFDC2}" destId="{C4118D32-A11F-4118-A9EC-0525CAA06487}" srcOrd="1" destOrd="0" presId="urn:microsoft.com/office/officeart/2005/8/layout/orgChart1"/>
    <dgm:cxn modelId="{EF6F0B4F-60FE-47AA-84AB-6B05776B4B9C}" type="presParOf" srcId="{49D48AFD-2E4C-4D65-884A-7A8E4216876B}" destId="{FBF7E55C-40C1-41A8-95D2-A6A9009F2D7C}" srcOrd="1" destOrd="0" presId="urn:microsoft.com/office/officeart/2005/8/layout/orgChart1"/>
    <dgm:cxn modelId="{52857413-2DD8-415E-9230-3A09960DD444}" type="presParOf" srcId="{49D48AFD-2E4C-4D65-884A-7A8E4216876B}" destId="{D4A27C7A-1E5E-42AA-A502-0B1ADAE00E48}" srcOrd="2" destOrd="0" presId="urn:microsoft.com/office/officeart/2005/8/layout/orgChart1"/>
    <dgm:cxn modelId="{21130824-A5A8-47C9-86E2-6C440EA131E5}" type="presParOf" srcId="{1D461FE3-DB48-4A88-8BF4-23666B3FEAB6}" destId="{CC041BF4-CA5D-4DEF-BA00-52A548A49D5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3BFD05-8E85-4C66-8D2A-CDA9CEC0F02C}" type="doc">
      <dgm:prSet loTypeId="urn:microsoft.com/office/officeart/2005/8/layout/matrix3" loCatId="matrix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FFF2CCC-5AE5-44DD-84B9-6A88D3A2FAE5}">
      <dgm:prSet/>
      <dgm:spPr/>
      <dgm:t>
        <a:bodyPr/>
        <a:lstStyle/>
        <a:p>
          <a:pPr rtl="0"/>
          <a:r>
            <a:rPr lang="en-US" b="1" smtClean="0"/>
            <a:t>Social Problems</a:t>
          </a:r>
          <a:endParaRPr lang="en-US"/>
        </a:p>
      </dgm:t>
    </dgm:pt>
    <dgm:pt modelId="{AF96F7AD-E8F0-44AB-A026-42486179B1E3}" type="parTrans" cxnId="{6561250C-1617-4A96-9486-DEEBB358A6A9}">
      <dgm:prSet/>
      <dgm:spPr/>
      <dgm:t>
        <a:bodyPr/>
        <a:lstStyle/>
        <a:p>
          <a:endParaRPr lang="en-US"/>
        </a:p>
      </dgm:t>
    </dgm:pt>
    <dgm:pt modelId="{A8344A88-D5EA-4F0F-B8A6-50CF41E66F16}" type="sibTrans" cxnId="{6561250C-1617-4A96-9486-DEEBB358A6A9}">
      <dgm:prSet/>
      <dgm:spPr/>
      <dgm:t>
        <a:bodyPr/>
        <a:lstStyle/>
        <a:p>
          <a:endParaRPr lang="en-US"/>
        </a:p>
      </dgm:t>
    </dgm:pt>
    <dgm:pt modelId="{52608522-7799-47FA-8A91-2BF35AB57BA3}">
      <dgm:prSet/>
      <dgm:spPr/>
      <dgm:t>
        <a:bodyPr/>
        <a:lstStyle/>
        <a:p>
          <a:pPr rtl="0"/>
          <a:r>
            <a:rPr lang="en-US" b="1" smtClean="0"/>
            <a:t>Social Research</a:t>
          </a:r>
          <a:endParaRPr lang="en-US"/>
        </a:p>
      </dgm:t>
    </dgm:pt>
    <dgm:pt modelId="{8341CA79-E2D1-40E3-8520-A5E2053BA08F}" type="parTrans" cxnId="{2B4B04D2-8BEC-4916-8CC1-D6CC511E5A6E}">
      <dgm:prSet/>
      <dgm:spPr/>
      <dgm:t>
        <a:bodyPr/>
        <a:lstStyle/>
        <a:p>
          <a:endParaRPr lang="en-US"/>
        </a:p>
      </dgm:t>
    </dgm:pt>
    <dgm:pt modelId="{3B4EA277-067A-46EE-ABD8-B57E93FC8AA9}" type="sibTrans" cxnId="{2B4B04D2-8BEC-4916-8CC1-D6CC511E5A6E}">
      <dgm:prSet/>
      <dgm:spPr/>
      <dgm:t>
        <a:bodyPr/>
        <a:lstStyle/>
        <a:p>
          <a:endParaRPr lang="en-US"/>
        </a:p>
      </dgm:t>
    </dgm:pt>
    <dgm:pt modelId="{C5C33D88-743F-4A7C-B0AC-0D8A82E536F8}">
      <dgm:prSet/>
      <dgm:spPr/>
      <dgm:t>
        <a:bodyPr/>
        <a:lstStyle/>
        <a:p>
          <a:pPr rtl="0"/>
          <a:r>
            <a:rPr lang="en-US" b="1" smtClean="0"/>
            <a:t>Social Demography</a:t>
          </a:r>
          <a:endParaRPr lang="en-US"/>
        </a:p>
      </dgm:t>
    </dgm:pt>
    <dgm:pt modelId="{90438057-62A4-4DC5-A8B7-6E471479E6EF}" type="parTrans" cxnId="{4C97A96D-C44E-4D86-B22C-CE5E714BA08A}">
      <dgm:prSet/>
      <dgm:spPr/>
      <dgm:t>
        <a:bodyPr/>
        <a:lstStyle/>
        <a:p>
          <a:endParaRPr lang="en-US"/>
        </a:p>
      </dgm:t>
    </dgm:pt>
    <dgm:pt modelId="{8B61893A-DA86-4880-BE80-AFAE95B3E05D}" type="sibTrans" cxnId="{4C97A96D-C44E-4D86-B22C-CE5E714BA08A}">
      <dgm:prSet/>
      <dgm:spPr/>
      <dgm:t>
        <a:bodyPr/>
        <a:lstStyle/>
        <a:p>
          <a:endParaRPr lang="en-US"/>
        </a:p>
      </dgm:t>
    </dgm:pt>
    <dgm:pt modelId="{E604D399-4F5D-4E56-847A-346424545413}">
      <dgm:prSet/>
      <dgm:spPr/>
      <dgm:t>
        <a:bodyPr/>
        <a:lstStyle/>
        <a:p>
          <a:pPr rtl="0"/>
          <a:r>
            <a:rPr lang="en-US" b="1" smtClean="0"/>
            <a:t>Social Diversities</a:t>
          </a:r>
          <a:endParaRPr lang="en-US"/>
        </a:p>
      </dgm:t>
    </dgm:pt>
    <dgm:pt modelId="{64AC1572-5AD2-471C-BB33-66BE3B805655}" type="parTrans" cxnId="{37403F05-AC79-4292-8D3F-37893D23A44A}">
      <dgm:prSet/>
      <dgm:spPr/>
      <dgm:t>
        <a:bodyPr/>
        <a:lstStyle/>
        <a:p>
          <a:endParaRPr lang="en-US"/>
        </a:p>
      </dgm:t>
    </dgm:pt>
    <dgm:pt modelId="{0E4696A2-27F5-405B-999F-E3ED8A815E8C}" type="sibTrans" cxnId="{37403F05-AC79-4292-8D3F-37893D23A44A}">
      <dgm:prSet/>
      <dgm:spPr/>
      <dgm:t>
        <a:bodyPr/>
        <a:lstStyle/>
        <a:p>
          <a:endParaRPr lang="en-US"/>
        </a:p>
      </dgm:t>
    </dgm:pt>
    <dgm:pt modelId="{855C25B8-EF49-4469-91AE-2C02ACC911D6}" type="pres">
      <dgm:prSet presAssocID="{3D3BFD05-8E85-4C66-8D2A-CDA9CEC0F02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7BA1DF76-A7C1-484D-95F5-D05798E80A0D}" type="pres">
      <dgm:prSet presAssocID="{3D3BFD05-8E85-4C66-8D2A-CDA9CEC0F02C}" presName="diamond" presStyleLbl="bgShp" presStyleIdx="0" presStyleCnt="1"/>
      <dgm:spPr/>
      <dgm:t>
        <a:bodyPr/>
        <a:lstStyle/>
        <a:p>
          <a:endParaRPr lang="en-IN"/>
        </a:p>
      </dgm:t>
    </dgm:pt>
    <dgm:pt modelId="{861B9236-FB41-4D31-A2FA-F6466AB1A6AF}" type="pres">
      <dgm:prSet presAssocID="{3D3BFD05-8E85-4C66-8D2A-CDA9CEC0F02C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A9C561F-446F-43AD-A373-AB99AE7E0F4F}" type="pres">
      <dgm:prSet presAssocID="{3D3BFD05-8E85-4C66-8D2A-CDA9CEC0F02C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A9E1857-630F-4CC8-B1F0-84D0B09E7DC5}" type="pres">
      <dgm:prSet presAssocID="{3D3BFD05-8E85-4C66-8D2A-CDA9CEC0F02C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A1B201A-F7C7-44F1-BBBD-A49109D8C7D8}" type="pres">
      <dgm:prSet presAssocID="{3D3BFD05-8E85-4C66-8D2A-CDA9CEC0F02C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4C97A96D-C44E-4D86-B22C-CE5E714BA08A}" srcId="{3D3BFD05-8E85-4C66-8D2A-CDA9CEC0F02C}" destId="{C5C33D88-743F-4A7C-B0AC-0D8A82E536F8}" srcOrd="2" destOrd="0" parTransId="{90438057-62A4-4DC5-A8B7-6E471479E6EF}" sibTransId="{8B61893A-DA86-4880-BE80-AFAE95B3E05D}"/>
    <dgm:cxn modelId="{7A49841A-A800-4DFC-B248-94BD576B6D56}" type="presOf" srcId="{52608522-7799-47FA-8A91-2BF35AB57BA3}" destId="{5A9C561F-446F-43AD-A373-AB99AE7E0F4F}" srcOrd="0" destOrd="0" presId="urn:microsoft.com/office/officeart/2005/8/layout/matrix3"/>
    <dgm:cxn modelId="{6561250C-1617-4A96-9486-DEEBB358A6A9}" srcId="{3D3BFD05-8E85-4C66-8D2A-CDA9CEC0F02C}" destId="{3FFF2CCC-5AE5-44DD-84B9-6A88D3A2FAE5}" srcOrd="0" destOrd="0" parTransId="{AF96F7AD-E8F0-44AB-A026-42486179B1E3}" sibTransId="{A8344A88-D5EA-4F0F-B8A6-50CF41E66F16}"/>
    <dgm:cxn modelId="{D0888170-C132-45B6-AEC1-B255CB562A02}" type="presOf" srcId="{C5C33D88-743F-4A7C-B0AC-0D8A82E536F8}" destId="{EA9E1857-630F-4CC8-B1F0-84D0B09E7DC5}" srcOrd="0" destOrd="0" presId="urn:microsoft.com/office/officeart/2005/8/layout/matrix3"/>
    <dgm:cxn modelId="{37403F05-AC79-4292-8D3F-37893D23A44A}" srcId="{3D3BFD05-8E85-4C66-8D2A-CDA9CEC0F02C}" destId="{E604D399-4F5D-4E56-847A-346424545413}" srcOrd="3" destOrd="0" parTransId="{64AC1572-5AD2-471C-BB33-66BE3B805655}" sibTransId="{0E4696A2-27F5-405B-999F-E3ED8A815E8C}"/>
    <dgm:cxn modelId="{B764DC91-B238-48CF-8B29-5B1F9822113B}" type="presOf" srcId="{E604D399-4F5D-4E56-847A-346424545413}" destId="{4A1B201A-F7C7-44F1-BBBD-A49109D8C7D8}" srcOrd="0" destOrd="0" presId="urn:microsoft.com/office/officeart/2005/8/layout/matrix3"/>
    <dgm:cxn modelId="{1E055F3C-59C9-408F-89B3-E30D2180E450}" type="presOf" srcId="{3FFF2CCC-5AE5-44DD-84B9-6A88D3A2FAE5}" destId="{861B9236-FB41-4D31-A2FA-F6466AB1A6AF}" srcOrd="0" destOrd="0" presId="urn:microsoft.com/office/officeart/2005/8/layout/matrix3"/>
    <dgm:cxn modelId="{2B4B04D2-8BEC-4916-8CC1-D6CC511E5A6E}" srcId="{3D3BFD05-8E85-4C66-8D2A-CDA9CEC0F02C}" destId="{52608522-7799-47FA-8A91-2BF35AB57BA3}" srcOrd="1" destOrd="0" parTransId="{8341CA79-E2D1-40E3-8520-A5E2053BA08F}" sibTransId="{3B4EA277-067A-46EE-ABD8-B57E93FC8AA9}"/>
    <dgm:cxn modelId="{5DFBD505-73BB-4BCE-8F8F-92745F0DCED7}" type="presOf" srcId="{3D3BFD05-8E85-4C66-8D2A-CDA9CEC0F02C}" destId="{855C25B8-EF49-4469-91AE-2C02ACC911D6}" srcOrd="0" destOrd="0" presId="urn:microsoft.com/office/officeart/2005/8/layout/matrix3"/>
    <dgm:cxn modelId="{5251DA08-832A-444E-B306-0D46A2BA0D69}" type="presParOf" srcId="{855C25B8-EF49-4469-91AE-2C02ACC911D6}" destId="{7BA1DF76-A7C1-484D-95F5-D05798E80A0D}" srcOrd="0" destOrd="0" presId="urn:microsoft.com/office/officeart/2005/8/layout/matrix3"/>
    <dgm:cxn modelId="{2F5B2D41-E941-42DC-AE87-B3611A8D9FC4}" type="presParOf" srcId="{855C25B8-EF49-4469-91AE-2C02ACC911D6}" destId="{861B9236-FB41-4D31-A2FA-F6466AB1A6AF}" srcOrd="1" destOrd="0" presId="urn:microsoft.com/office/officeart/2005/8/layout/matrix3"/>
    <dgm:cxn modelId="{C4E6F149-6748-4D75-8DFA-FB41B01F46CD}" type="presParOf" srcId="{855C25B8-EF49-4469-91AE-2C02ACC911D6}" destId="{5A9C561F-446F-43AD-A373-AB99AE7E0F4F}" srcOrd="2" destOrd="0" presId="urn:microsoft.com/office/officeart/2005/8/layout/matrix3"/>
    <dgm:cxn modelId="{CDAD2E09-D2D9-4192-AD05-E59336C9E671}" type="presParOf" srcId="{855C25B8-EF49-4469-91AE-2C02ACC911D6}" destId="{EA9E1857-630F-4CC8-B1F0-84D0B09E7DC5}" srcOrd="3" destOrd="0" presId="urn:microsoft.com/office/officeart/2005/8/layout/matrix3"/>
    <dgm:cxn modelId="{29ECB9EF-6F3D-4962-BCD7-BCAF418BA7A9}" type="presParOf" srcId="{855C25B8-EF49-4469-91AE-2C02ACC911D6}" destId="{4A1B201A-F7C7-44F1-BBBD-A49109D8C7D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FC5DFF-27EE-448A-8178-6EF5B2E9389D}" type="doc">
      <dgm:prSet loTypeId="urn:microsoft.com/office/officeart/2005/8/layout/hierarchy3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EEB26BDE-5832-4238-9A6C-72342CE6AAE8}">
      <dgm:prSet phldrT="[Text]"/>
      <dgm:spPr/>
      <dgm:t>
        <a:bodyPr/>
        <a:lstStyle/>
        <a:p>
          <a:r>
            <a:rPr lang="en-IN" b="1" dirty="0" smtClean="0"/>
            <a:t>Macro theories</a:t>
          </a:r>
          <a:endParaRPr lang="en-IN" b="1" dirty="0"/>
        </a:p>
      </dgm:t>
    </dgm:pt>
    <dgm:pt modelId="{85D6AC5C-2C84-4B60-B8E9-6E64262D07B6}" type="parTrans" cxnId="{992FED69-083E-471E-98A7-376A500922BD}">
      <dgm:prSet/>
      <dgm:spPr/>
      <dgm:t>
        <a:bodyPr/>
        <a:lstStyle/>
        <a:p>
          <a:endParaRPr lang="en-IN"/>
        </a:p>
      </dgm:t>
    </dgm:pt>
    <dgm:pt modelId="{B3BD4973-750A-4685-92A1-31BA30E11AFE}" type="sibTrans" cxnId="{992FED69-083E-471E-98A7-376A500922BD}">
      <dgm:prSet/>
      <dgm:spPr/>
      <dgm:t>
        <a:bodyPr/>
        <a:lstStyle/>
        <a:p>
          <a:endParaRPr lang="en-IN"/>
        </a:p>
      </dgm:t>
    </dgm:pt>
    <dgm:pt modelId="{63F4132A-96BD-4659-A0FF-407A1A8FD518}">
      <dgm:prSet phldrT="[Text]"/>
      <dgm:spPr/>
      <dgm:t>
        <a:bodyPr/>
        <a:lstStyle/>
        <a:p>
          <a:r>
            <a:rPr lang="en-IN" b="1" dirty="0" smtClean="0"/>
            <a:t>Conflict Theory</a:t>
          </a:r>
          <a:endParaRPr lang="en-IN" b="1" dirty="0"/>
        </a:p>
      </dgm:t>
    </dgm:pt>
    <dgm:pt modelId="{3AF3CE23-BD2D-4CC0-99F4-CFF317C388CF}" type="parTrans" cxnId="{B14A393A-E20A-472A-AE50-8747C1D6994C}">
      <dgm:prSet/>
      <dgm:spPr/>
      <dgm:t>
        <a:bodyPr/>
        <a:lstStyle/>
        <a:p>
          <a:endParaRPr lang="en-IN"/>
        </a:p>
      </dgm:t>
    </dgm:pt>
    <dgm:pt modelId="{F92F0176-8F59-4508-947F-4CF0E9F39C6F}" type="sibTrans" cxnId="{B14A393A-E20A-472A-AE50-8747C1D6994C}">
      <dgm:prSet/>
      <dgm:spPr/>
      <dgm:t>
        <a:bodyPr/>
        <a:lstStyle/>
        <a:p>
          <a:endParaRPr lang="en-IN"/>
        </a:p>
      </dgm:t>
    </dgm:pt>
    <dgm:pt modelId="{81E2A549-2ED9-4779-A6C7-0B5F1F89E784}">
      <dgm:prSet phldrT="[Text]"/>
      <dgm:spPr/>
      <dgm:t>
        <a:bodyPr/>
        <a:lstStyle/>
        <a:p>
          <a:r>
            <a:rPr lang="en-IN" b="1" dirty="0" smtClean="0"/>
            <a:t>Micro theories</a:t>
          </a:r>
          <a:endParaRPr lang="en-IN" b="1" dirty="0"/>
        </a:p>
      </dgm:t>
    </dgm:pt>
    <dgm:pt modelId="{3EB0A462-C9CB-44B0-BCF7-6C3858FD39AB}" type="parTrans" cxnId="{5724C94E-0391-45E9-9814-45766685E445}">
      <dgm:prSet/>
      <dgm:spPr/>
      <dgm:t>
        <a:bodyPr/>
        <a:lstStyle/>
        <a:p>
          <a:endParaRPr lang="en-IN"/>
        </a:p>
      </dgm:t>
    </dgm:pt>
    <dgm:pt modelId="{CB99816A-F44A-457A-BC78-5F81191B2552}" type="sibTrans" cxnId="{5724C94E-0391-45E9-9814-45766685E445}">
      <dgm:prSet/>
      <dgm:spPr/>
      <dgm:t>
        <a:bodyPr/>
        <a:lstStyle/>
        <a:p>
          <a:endParaRPr lang="en-IN"/>
        </a:p>
      </dgm:t>
    </dgm:pt>
    <dgm:pt modelId="{B27C322E-C668-4873-9658-CE76192088AD}">
      <dgm:prSet phldrT="[Text]"/>
      <dgm:spPr/>
      <dgm:t>
        <a:bodyPr/>
        <a:lstStyle/>
        <a:p>
          <a:r>
            <a:rPr lang="en-IN" b="1" dirty="0" smtClean="0"/>
            <a:t>Exchange Theory</a:t>
          </a:r>
          <a:endParaRPr lang="en-IN" b="1" dirty="0"/>
        </a:p>
      </dgm:t>
    </dgm:pt>
    <dgm:pt modelId="{1D421261-635D-48D3-B358-DA989205C1C6}" type="parTrans" cxnId="{A4AD85BE-E0B5-4F11-9C99-0530DBBC0542}">
      <dgm:prSet/>
      <dgm:spPr/>
      <dgm:t>
        <a:bodyPr/>
        <a:lstStyle/>
        <a:p>
          <a:endParaRPr lang="en-IN"/>
        </a:p>
      </dgm:t>
    </dgm:pt>
    <dgm:pt modelId="{1AB381EF-1215-45AC-851A-8C99D6284DCA}" type="sibTrans" cxnId="{A4AD85BE-E0B5-4F11-9C99-0530DBBC0542}">
      <dgm:prSet/>
      <dgm:spPr/>
      <dgm:t>
        <a:bodyPr/>
        <a:lstStyle/>
        <a:p>
          <a:endParaRPr lang="en-IN"/>
        </a:p>
      </dgm:t>
    </dgm:pt>
    <dgm:pt modelId="{7E76F700-A90D-4E02-9C76-4E8459E79092}">
      <dgm:prSet phldrT="[Text]"/>
      <dgm:spPr/>
      <dgm:t>
        <a:bodyPr/>
        <a:lstStyle/>
        <a:p>
          <a:r>
            <a:rPr lang="en-IN" b="1" dirty="0" smtClean="0"/>
            <a:t>Symbolic Interactionism</a:t>
          </a:r>
          <a:endParaRPr lang="en-IN" b="1" dirty="0"/>
        </a:p>
      </dgm:t>
    </dgm:pt>
    <dgm:pt modelId="{824CD416-BA45-4005-A8A7-6FB73976C483}" type="parTrans" cxnId="{D2662F13-3A21-4333-9318-9D61B4E1210C}">
      <dgm:prSet/>
      <dgm:spPr/>
      <dgm:t>
        <a:bodyPr/>
        <a:lstStyle/>
        <a:p>
          <a:endParaRPr lang="en-IN"/>
        </a:p>
      </dgm:t>
    </dgm:pt>
    <dgm:pt modelId="{41BF2686-168D-47E6-90B8-D08219652CD7}" type="sibTrans" cxnId="{D2662F13-3A21-4333-9318-9D61B4E1210C}">
      <dgm:prSet/>
      <dgm:spPr/>
      <dgm:t>
        <a:bodyPr/>
        <a:lstStyle/>
        <a:p>
          <a:endParaRPr lang="en-IN"/>
        </a:p>
      </dgm:t>
    </dgm:pt>
    <dgm:pt modelId="{8D74F5D1-6350-4A78-B16D-EC49347A4BE9}">
      <dgm:prSet phldrT="[Text]"/>
      <dgm:spPr/>
      <dgm:t>
        <a:bodyPr/>
        <a:lstStyle/>
        <a:p>
          <a:r>
            <a:rPr lang="en-IN" b="1" dirty="0" smtClean="0"/>
            <a:t>Structuralism</a:t>
          </a:r>
          <a:endParaRPr lang="en-IN" b="1" dirty="0"/>
        </a:p>
      </dgm:t>
    </dgm:pt>
    <dgm:pt modelId="{DC15A78A-2086-4AD2-8D05-692F61F0BFA7}" type="parTrans" cxnId="{F0B5B7A6-F5DA-4B5D-9F3C-2111A617DC32}">
      <dgm:prSet/>
      <dgm:spPr/>
      <dgm:t>
        <a:bodyPr/>
        <a:lstStyle/>
        <a:p>
          <a:endParaRPr lang="en-IN"/>
        </a:p>
      </dgm:t>
    </dgm:pt>
    <dgm:pt modelId="{7808423C-6A2D-4BF1-BB91-BF8F24C6C8E8}" type="sibTrans" cxnId="{F0B5B7A6-F5DA-4B5D-9F3C-2111A617DC32}">
      <dgm:prSet/>
      <dgm:spPr/>
      <dgm:t>
        <a:bodyPr/>
        <a:lstStyle/>
        <a:p>
          <a:endParaRPr lang="en-IN"/>
        </a:p>
      </dgm:t>
    </dgm:pt>
    <dgm:pt modelId="{1BFFD5C3-C599-4AA8-8DDA-2DABB9BF788A}">
      <dgm:prSet phldrT="[Text]"/>
      <dgm:spPr/>
      <dgm:t>
        <a:bodyPr/>
        <a:lstStyle/>
        <a:p>
          <a:r>
            <a:rPr lang="en-IN" b="1" dirty="0" smtClean="0"/>
            <a:t>Critical Theory</a:t>
          </a:r>
          <a:endParaRPr lang="en-IN" b="1" dirty="0"/>
        </a:p>
      </dgm:t>
    </dgm:pt>
    <dgm:pt modelId="{AD252FF5-44FA-4F9D-8D3E-54546A9A413E}" type="parTrans" cxnId="{63C30222-46FB-4C98-9A2D-2ADD8F9B7CD8}">
      <dgm:prSet/>
      <dgm:spPr/>
      <dgm:t>
        <a:bodyPr/>
        <a:lstStyle/>
        <a:p>
          <a:endParaRPr lang="en-IN"/>
        </a:p>
      </dgm:t>
    </dgm:pt>
    <dgm:pt modelId="{D3013F3D-42A3-4AE1-9D96-A360F529FF6F}" type="sibTrans" cxnId="{63C30222-46FB-4C98-9A2D-2ADD8F9B7CD8}">
      <dgm:prSet/>
      <dgm:spPr/>
      <dgm:t>
        <a:bodyPr/>
        <a:lstStyle/>
        <a:p>
          <a:endParaRPr lang="en-IN"/>
        </a:p>
      </dgm:t>
    </dgm:pt>
    <dgm:pt modelId="{1A54BBC6-33D8-40A1-8A70-D790A6BEC82B}">
      <dgm:prSet phldrT="[Text]"/>
      <dgm:spPr/>
      <dgm:t>
        <a:bodyPr/>
        <a:lstStyle/>
        <a:p>
          <a:r>
            <a:rPr lang="en-IN" b="1" dirty="0" smtClean="0"/>
            <a:t>Phenomenology </a:t>
          </a:r>
          <a:endParaRPr lang="en-IN" b="1" dirty="0"/>
        </a:p>
      </dgm:t>
    </dgm:pt>
    <dgm:pt modelId="{1D5D39A4-A317-432B-9E93-FBD4C82B30EC}" type="parTrans" cxnId="{E01DC007-FA58-4A8F-AC82-0625D05B01FE}">
      <dgm:prSet/>
      <dgm:spPr/>
      <dgm:t>
        <a:bodyPr/>
        <a:lstStyle/>
        <a:p>
          <a:endParaRPr lang="en-IN"/>
        </a:p>
      </dgm:t>
    </dgm:pt>
    <dgm:pt modelId="{31BE72E4-2D4C-4833-8671-FB63A13C2E0B}" type="sibTrans" cxnId="{E01DC007-FA58-4A8F-AC82-0625D05B01FE}">
      <dgm:prSet/>
      <dgm:spPr/>
      <dgm:t>
        <a:bodyPr/>
        <a:lstStyle/>
        <a:p>
          <a:endParaRPr lang="en-IN"/>
        </a:p>
      </dgm:t>
    </dgm:pt>
    <dgm:pt modelId="{9F6A3DD9-4E49-42E8-BAC4-CAEB9506D770}">
      <dgm:prSet phldrT="[Text]"/>
      <dgm:spPr/>
      <dgm:t>
        <a:bodyPr/>
        <a:lstStyle/>
        <a:p>
          <a:r>
            <a:rPr lang="en-IN" b="1" dirty="0" smtClean="0"/>
            <a:t>Ethnomethodology</a:t>
          </a:r>
          <a:endParaRPr lang="en-IN" b="1" dirty="0"/>
        </a:p>
      </dgm:t>
    </dgm:pt>
    <dgm:pt modelId="{7B88BEBB-77AA-418A-8A2A-E95891C03942}" type="parTrans" cxnId="{13E2655F-2AEF-4F30-AF9C-76EB5F42C395}">
      <dgm:prSet/>
      <dgm:spPr/>
      <dgm:t>
        <a:bodyPr/>
        <a:lstStyle/>
        <a:p>
          <a:endParaRPr lang="en-IN"/>
        </a:p>
      </dgm:t>
    </dgm:pt>
    <dgm:pt modelId="{B2441EBD-DF30-4FB4-9233-1624279CB25B}" type="sibTrans" cxnId="{13E2655F-2AEF-4F30-AF9C-76EB5F42C395}">
      <dgm:prSet/>
      <dgm:spPr/>
      <dgm:t>
        <a:bodyPr/>
        <a:lstStyle/>
        <a:p>
          <a:endParaRPr lang="en-IN"/>
        </a:p>
      </dgm:t>
    </dgm:pt>
    <dgm:pt modelId="{8A4096A2-21C0-4CD2-AA4A-FFCD54113EF6}">
      <dgm:prSet phldrT="[Text]"/>
      <dgm:spPr/>
      <dgm:t>
        <a:bodyPr/>
        <a:lstStyle/>
        <a:p>
          <a:r>
            <a:rPr lang="en-IN" b="1" dirty="0" smtClean="0"/>
            <a:t>Functionalism</a:t>
          </a:r>
          <a:endParaRPr lang="en-IN" b="1" dirty="0"/>
        </a:p>
      </dgm:t>
    </dgm:pt>
    <dgm:pt modelId="{7E3038B6-C4C5-44D1-AE9A-74E239BEB80D}" type="sibTrans" cxnId="{B77CB2C7-5D8E-4F54-8C93-B9E1CB3ACB1F}">
      <dgm:prSet/>
      <dgm:spPr/>
      <dgm:t>
        <a:bodyPr/>
        <a:lstStyle/>
        <a:p>
          <a:endParaRPr lang="en-IN"/>
        </a:p>
      </dgm:t>
    </dgm:pt>
    <dgm:pt modelId="{A6B45C55-9374-4CCA-B4D7-F88618CAD954}" type="parTrans" cxnId="{B77CB2C7-5D8E-4F54-8C93-B9E1CB3ACB1F}">
      <dgm:prSet/>
      <dgm:spPr/>
      <dgm:t>
        <a:bodyPr/>
        <a:lstStyle/>
        <a:p>
          <a:endParaRPr lang="en-IN"/>
        </a:p>
      </dgm:t>
    </dgm:pt>
    <dgm:pt modelId="{7649737C-7057-4356-82D0-A4DEB4C9E8E7}" type="pres">
      <dgm:prSet presAssocID="{E5FC5DFF-27EE-448A-8178-6EF5B2E9389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0F70B82-4FC1-44FB-A34A-F4372C621C02}" type="pres">
      <dgm:prSet presAssocID="{EEB26BDE-5832-4238-9A6C-72342CE6AAE8}" presName="root" presStyleCnt="0"/>
      <dgm:spPr/>
    </dgm:pt>
    <dgm:pt modelId="{2A4A5A75-0C92-40E6-AE3F-EB153B204010}" type="pres">
      <dgm:prSet presAssocID="{EEB26BDE-5832-4238-9A6C-72342CE6AAE8}" presName="rootComposite" presStyleCnt="0"/>
      <dgm:spPr/>
    </dgm:pt>
    <dgm:pt modelId="{77BF2E75-0C8E-4103-B60A-F58E097DB064}" type="pres">
      <dgm:prSet presAssocID="{EEB26BDE-5832-4238-9A6C-72342CE6AAE8}" presName="rootText" presStyleLbl="node1" presStyleIdx="0" presStyleCnt="2" custScaleX="188262"/>
      <dgm:spPr/>
      <dgm:t>
        <a:bodyPr/>
        <a:lstStyle/>
        <a:p>
          <a:endParaRPr lang="en-US"/>
        </a:p>
      </dgm:t>
    </dgm:pt>
    <dgm:pt modelId="{66A8C084-BD4E-43DB-90A3-FE4D41191221}" type="pres">
      <dgm:prSet presAssocID="{EEB26BDE-5832-4238-9A6C-72342CE6AAE8}" presName="rootConnector" presStyleLbl="node1" presStyleIdx="0" presStyleCnt="2"/>
      <dgm:spPr/>
      <dgm:t>
        <a:bodyPr/>
        <a:lstStyle/>
        <a:p>
          <a:endParaRPr lang="en-US"/>
        </a:p>
      </dgm:t>
    </dgm:pt>
    <dgm:pt modelId="{0E90052B-FB12-4A5A-B8E0-A181FEB122F8}" type="pres">
      <dgm:prSet presAssocID="{EEB26BDE-5832-4238-9A6C-72342CE6AAE8}" presName="childShape" presStyleCnt="0"/>
      <dgm:spPr/>
    </dgm:pt>
    <dgm:pt modelId="{00441E46-8C14-4C3F-A919-B42B5175512E}" type="pres">
      <dgm:prSet presAssocID="{A6B45C55-9374-4CCA-B4D7-F88618CAD954}" presName="Name13" presStyleLbl="parChTrans1D2" presStyleIdx="0" presStyleCnt="8"/>
      <dgm:spPr/>
      <dgm:t>
        <a:bodyPr/>
        <a:lstStyle/>
        <a:p>
          <a:endParaRPr lang="en-US"/>
        </a:p>
      </dgm:t>
    </dgm:pt>
    <dgm:pt modelId="{080C2D1F-EAC6-4E2F-87AD-24DEC3A0D819}" type="pres">
      <dgm:prSet presAssocID="{8A4096A2-21C0-4CD2-AA4A-FFCD54113EF6}" presName="childText" presStyleLbl="bgAcc1" presStyleIdx="0" presStyleCnt="8" custScaleX="18826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3A847A6-AA27-4007-AD00-69A9E93A516D}" type="pres">
      <dgm:prSet presAssocID="{3AF3CE23-BD2D-4CC0-99F4-CFF317C388CF}" presName="Name13" presStyleLbl="parChTrans1D2" presStyleIdx="1" presStyleCnt="8"/>
      <dgm:spPr/>
      <dgm:t>
        <a:bodyPr/>
        <a:lstStyle/>
        <a:p>
          <a:endParaRPr lang="en-US"/>
        </a:p>
      </dgm:t>
    </dgm:pt>
    <dgm:pt modelId="{E1F126A4-ECAA-4957-B5E8-E5752C96AC99}" type="pres">
      <dgm:prSet presAssocID="{63F4132A-96BD-4659-A0FF-407A1A8FD518}" presName="childText" presStyleLbl="bgAcc1" presStyleIdx="1" presStyleCnt="8" custScaleX="1882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A35936-DFEF-4C20-BDEA-08C215A0A069}" type="pres">
      <dgm:prSet presAssocID="{DC15A78A-2086-4AD2-8D05-692F61F0BFA7}" presName="Name13" presStyleLbl="parChTrans1D2" presStyleIdx="2" presStyleCnt="8"/>
      <dgm:spPr/>
      <dgm:t>
        <a:bodyPr/>
        <a:lstStyle/>
        <a:p>
          <a:endParaRPr lang="en-US"/>
        </a:p>
      </dgm:t>
    </dgm:pt>
    <dgm:pt modelId="{B456F5C0-4936-40ED-88DD-723FF937D8D2}" type="pres">
      <dgm:prSet presAssocID="{8D74F5D1-6350-4A78-B16D-EC49347A4BE9}" presName="childText" presStyleLbl="bgAcc1" presStyleIdx="2" presStyleCnt="8" custScaleX="1882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A7A29-74BE-4DF5-8566-63449DF7E671}" type="pres">
      <dgm:prSet presAssocID="{AD252FF5-44FA-4F9D-8D3E-54546A9A413E}" presName="Name13" presStyleLbl="parChTrans1D2" presStyleIdx="3" presStyleCnt="8"/>
      <dgm:spPr/>
      <dgm:t>
        <a:bodyPr/>
        <a:lstStyle/>
        <a:p>
          <a:endParaRPr lang="en-US"/>
        </a:p>
      </dgm:t>
    </dgm:pt>
    <dgm:pt modelId="{B314AFB7-B8C6-4E2B-9DEC-5E2BAE4DAC08}" type="pres">
      <dgm:prSet presAssocID="{1BFFD5C3-C599-4AA8-8DDA-2DABB9BF788A}" presName="childText" presStyleLbl="bgAcc1" presStyleIdx="3" presStyleCnt="8" custScaleX="18826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77B8368-3F07-4001-B899-A1880F5A76DA}" type="pres">
      <dgm:prSet presAssocID="{81E2A549-2ED9-4779-A6C7-0B5F1F89E784}" presName="root" presStyleCnt="0"/>
      <dgm:spPr/>
    </dgm:pt>
    <dgm:pt modelId="{4DD0EA77-AF96-48C6-A2C1-C4A17FA453D9}" type="pres">
      <dgm:prSet presAssocID="{81E2A549-2ED9-4779-A6C7-0B5F1F89E784}" presName="rootComposite" presStyleCnt="0"/>
      <dgm:spPr/>
    </dgm:pt>
    <dgm:pt modelId="{D4AC7685-0E4A-428B-914B-57CA43C78236}" type="pres">
      <dgm:prSet presAssocID="{81E2A549-2ED9-4779-A6C7-0B5F1F89E784}" presName="rootText" presStyleLbl="node1" presStyleIdx="1" presStyleCnt="2" custScaleX="188262"/>
      <dgm:spPr/>
      <dgm:t>
        <a:bodyPr/>
        <a:lstStyle/>
        <a:p>
          <a:endParaRPr lang="en-US"/>
        </a:p>
      </dgm:t>
    </dgm:pt>
    <dgm:pt modelId="{0CA48E49-38B5-4926-9FC0-8126A224F96C}" type="pres">
      <dgm:prSet presAssocID="{81E2A549-2ED9-4779-A6C7-0B5F1F89E784}" presName="rootConnector" presStyleLbl="node1" presStyleIdx="1" presStyleCnt="2"/>
      <dgm:spPr/>
      <dgm:t>
        <a:bodyPr/>
        <a:lstStyle/>
        <a:p>
          <a:endParaRPr lang="en-US"/>
        </a:p>
      </dgm:t>
    </dgm:pt>
    <dgm:pt modelId="{D33106EA-9179-458D-9DAC-E4C91DEF5909}" type="pres">
      <dgm:prSet presAssocID="{81E2A549-2ED9-4779-A6C7-0B5F1F89E784}" presName="childShape" presStyleCnt="0"/>
      <dgm:spPr/>
    </dgm:pt>
    <dgm:pt modelId="{6D3FAACD-F5C1-49DC-B0AC-923E0FC67891}" type="pres">
      <dgm:prSet presAssocID="{1D421261-635D-48D3-B358-DA989205C1C6}" presName="Name13" presStyleLbl="parChTrans1D2" presStyleIdx="4" presStyleCnt="8"/>
      <dgm:spPr/>
      <dgm:t>
        <a:bodyPr/>
        <a:lstStyle/>
        <a:p>
          <a:endParaRPr lang="en-US"/>
        </a:p>
      </dgm:t>
    </dgm:pt>
    <dgm:pt modelId="{958741F5-7023-47EF-A962-E11228DFB2A8}" type="pres">
      <dgm:prSet presAssocID="{B27C322E-C668-4873-9658-CE76192088AD}" presName="childText" presStyleLbl="bgAcc1" presStyleIdx="4" presStyleCnt="8" custScaleX="18826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BDF868A-A066-488A-A1E1-19A4A012BAE9}" type="pres">
      <dgm:prSet presAssocID="{824CD416-BA45-4005-A8A7-6FB73976C483}" presName="Name13" presStyleLbl="parChTrans1D2" presStyleIdx="5" presStyleCnt="8"/>
      <dgm:spPr/>
      <dgm:t>
        <a:bodyPr/>
        <a:lstStyle/>
        <a:p>
          <a:endParaRPr lang="en-US"/>
        </a:p>
      </dgm:t>
    </dgm:pt>
    <dgm:pt modelId="{0F8ADF70-7FFA-4029-8165-D0A146BDD31A}" type="pres">
      <dgm:prSet presAssocID="{7E76F700-A90D-4E02-9C76-4E8459E79092}" presName="childText" presStyleLbl="bgAcc1" presStyleIdx="5" presStyleCnt="8" custScaleX="18826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79E1D48-AD50-4C58-AAFF-DC900C06532A}" type="pres">
      <dgm:prSet presAssocID="{1D5D39A4-A317-432B-9E93-FBD4C82B30EC}" presName="Name13" presStyleLbl="parChTrans1D2" presStyleIdx="6" presStyleCnt="8"/>
      <dgm:spPr/>
      <dgm:t>
        <a:bodyPr/>
        <a:lstStyle/>
        <a:p>
          <a:endParaRPr lang="en-US"/>
        </a:p>
      </dgm:t>
    </dgm:pt>
    <dgm:pt modelId="{35AEA50F-4AD2-4917-8DC2-20B24646B56E}" type="pres">
      <dgm:prSet presAssocID="{1A54BBC6-33D8-40A1-8A70-D790A6BEC82B}" presName="childText" presStyleLbl="bgAcc1" presStyleIdx="6" presStyleCnt="8" custScaleX="18826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235758C-D029-43BB-B2F1-EF972E731913}" type="pres">
      <dgm:prSet presAssocID="{7B88BEBB-77AA-418A-8A2A-E95891C03942}" presName="Name13" presStyleLbl="parChTrans1D2" presStyleIdx="7" presStyleCnt="8"/>
      <dgm:spPr/>
      <dgm:t>
        <a:bodyPr/>
        <a:lstStyle/>
        <a:p>
          <a:endParaRPr lang="en-US"/>
        </a:p>
      </dgm:t>
    </dgm:pt>
    <dgm:pt modelId="{3B4D1DF1-6298-49F6-AB45-CD427A915A84}" type="pres">
      <dgm:prSet presAssocID="{9F6A3DD9-4E49-42E8-BAC4-CAEB9506D770}" presName="childText" presStyleLbl="bgAcc1" presStyleIdx="7" presStyleCnt="8" custScaleX="1882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4A393A-E20A-472A-AE50-8747C1D6994C}" srcId="{EEB26BDE-5832-4238-9A6C-72342CE6AAE8}" destId="{63F4132A-96BD-4659-A0FF-407A1A8FD518}" srcOrd="1" destOrd="0" parTransId="{3AF3CE23-BD2D-4CC0-99F4-CFF317C388CF}" sibTransId="{F92F0176-8F59-4508-947F-4CF0E9F39C6F}"/>
    <dgm:cxn modelId="{16C09F79-7800-436A-9497-B3001D14A531}" type="presOf" srcId="{1D5D39A4-A317-432B-9E93-FBD4C82B30EC}" destId="{C79E1D48-AD50-4C58-AAFF-DC900C06532A}" srcOrd="0" destOrd="0" presId="urn:microsoft.com/office/officeart/2005/8/layout/hierarchy3"/>
    <dgm:cxn modelId="{5982B93D-2997-4620-B83A-D14B612529B0}" type="presOf" srcId="{8A4096A2-21C0-4CD2-AA4A-FFCD54113EF6}" destId="{080C2D1F-EAC6-4E2F-87AD-24DEC3A0D819}" srcOrd="0" destOrd="0" presId="urn:microsoft.com/office/officeart/2005/8/layout/hierarchy3"/>
    <dgm:cxn modelId="{05198B38-FAE0-47E9-AEC6-ECF3174BAED8}" type="presOf" srcId="{7B88BEBB-77AA-418A-8A2A-E95891C03942}" destId="{E235758C-D029-43BB-B2F1-EF972E731913}" srcOrd="0" destOrd="0" presId="urn:microsoft.com/office/officeart/2005/8/layout/hierarchy3"/>
    <dgm:cxn modelId="{EF06033C-EBAE-455B-8912-90BF86626A89}" type="presOf" srcId="{9F6A3DD9-4E49-42E8-BAC4-CAEB9506D770}" destId="{3B4D1DF1-6298-49F6-AB45-CD427A915A84}" srcOrd="0" destOrd="0" presId="urn:microsoft.com/office/officeart/2005/8/layout/hierarchy3"/>
    <dgm:cxn modelId="{32A672A5-716E-4B96-A448-D21425BD5F8E}" type="presOf" srcId="{1D421261-635D-48D3-B358-DA989205C1C6}" destId="{6D3FAACD-F5C1-49DC-B0AC-923E0FC67891}" srcOrd="0" destOrd="0" presId="urn:microsoft.com/office/officeart/2005/8/layout/hierarchy3"/>
    <dgm:cxn modelId="{EF765409-635B-49A7-A62A-EF9CD1B408BA}" type="presOf" srcId="{8D74F5D1-6350-4A78-B16D-EC49347A4BE9}" destId="{B456F5C0-4936-40ED-88DD-723FF937D8D2}" srcOrd="0" destOrd="0" presId="urn:microsoft.com/office/officeart/2005/8/layout/hierarchy3"/>
    <dgm:cxn modelId="{E3AD4960-6A27-4291-A2C8-ACC4B3558C9E}" type="presOf" srcId="{1BFFD5C3-C599-4AA8-8DDA-2DABB9BF788A}" destId="{B314AFB7-B8C6-4E2B-9DEC-5E2BAE4DAC08}" srcOrd="0" destOrd="0" presId="urn:microsoft.com/office/officeart/2005/8/layout/hierarchy3"/>
    <dgm:cxn modelId="{B77CB2C7-5D8E-4F54-8C93-B9E1CB3ACB1F}" srcId="{EEB26BDE-5832-4238-9A6C-72342CE6AAE8}" destId="{8A4096A2-21C0-4CD2-AA4A-FFCD54113EF6}" srcOrd="0" destOrd="0" parTransId="{A6B45C55-9374-4CCA-B4D7-F88618CAD954}" sibTransId="{7E3038B6-C4C5-44D1-AE9A-74E239BEB80D}"/>
    <dgm:cxn modelId="{6832A0F0-8A14-49DE-B262-B2469B6E4930}" type="presOf" srcId="{81E2A549-2ED9-4779-A6C7-0B5F1F89E784}" destId="{D4AC7685-0E4A-428B-914B-57CA43C78236}" srcOrd="0" destOrd="0" presId="urn:microsoft.com/office/officeart/2005/8/layout/hierarchy3"/>
    <dgm:cxn modelId="{4915DFC6-3D6F-4975-A32C-4C1BD7FA1FB8}" type="presOf" srcId="{A6B45C55-9374-4CCA-B4D7-F88618CAD954}" destId="{00441E46-8C14-4C3F-A919-B42B5175512E}" srcOrd="0" destOrd="0" presId="urn:microsoft.com/office/officeart/2005/8/layout/hierarchy3"/>
    <dgm:cxn modelId="{7A3AC354-2B45-46C3-A790-84F878A59FEE}" type="presOf" srcId="{EEB26BDE-5832-4238-9A6C-72342CE6AAE8}" destId="{66A8C084-BD4E-43DB-90A3-FE4D41191221}" srcOrd="1" destOrd="0" presId="urn:microsoft.com/office/officeart/2005/8/layout/hierarchy3"/>
    <dgm:cxn modelId="{5724C94E-0391-45E9-9814-45766685E445}" srcId="{E5FC5DFF-27EE-448A-8178-6EF5B2E9389D}" destId="{81E2A549-2ED9-4779-A6C7-0B5F1F89E784}" srcOrd="1" destOrd="0" parTransId="{3EB0A462-C9CB-44B0-BCF7-6C3858FD39AB}" sibTransId="{CB99816A-F44A-457A-BC78-5F81191B2552}"/>
    <dgm:cxn modelId="{302317C8-5E70-4785-8489-A7BD995C9AD5}" type="presOf" srcId="{824CD416-BA45-4005-A8A7-6FB73976C483}" destId="{4BDF868A-A066-488A-A1E1-19A4A012BAE9}" srcOrd="0" destOrd="0" presId="urn:microsoft.com/office/officeart/2005/8/layout/hierarchy3"/>
    <dgm:cxn modelId="{6B935AA5-CFAA-48F1-A28F-E563403D177C}" type="presOf" srcId="{7E76F700-A90D-4E02-9C76-4E8459E79092}" destId="{0F8ADF70-7FFA-4029-8165-D0A146BDD31A}" srcOrd="0" destOrd="0" presId="urn:microsoft.com/office/officeart/2005/8/layout/hierarchy3"/>
    <dgm:cxn modelId="{B17BB9BB-E294-4B09-A174-926EF32DE0ED}" type="presOf" srcId="{AD252FF5-44FA-4F9D-8D3E-54546A9A413E}" destId="{9CBA7A29-74BE-4DF5-8566-63449DF7E671}" srcOrd="0" destOrd="0" presId="urn:microsoft.com/office/officeart/2005/8/layout/hierarchy3"/>
    <dgm:cxn modelId="{EFDD1862-3760-4BB4-A622-9140AAF721A7}" type="presOf" srcId="{1A54BBC6-33D8-40A1-8A70-D790A6BEC82B}" destId="{35AEA50F-4AD2-4917-8DC2-20B24646B56E}" srcOrd="0" destOrd="0" presId="urn:microsoft.com/office/officeart/2005/8/layout/hierarchy3"/>
    <dgm:cxn modelId="{A4AD85BE-E0B5-4F11-9C99-0530DBBC0542}" srcId="{81E2A549-2ED9-4779-A6C7-0B5F1F89E784}" destId="{B27C322E-C668-4873-9658-CE76192088AD}" srcOrd="0" destOrd="0" parTransId="{1D421261-635D-48D3-B358-DA989205C1C6}" sibTransId="{1AB381EF-1215-45AC-851A-8C99D6284DCA}"/>
    <dgm:cxn modelId="{77C79B4A-0E4E-4AC6-AF36-30FB19DFD581}" type="presOf" srcId="{81E2A549-2ED9-4779-A6C7-0B5F1F89E784}" destId="{0CA48E49-38B5-4926-9FC0-8126A224F96C}" srcOrd="1" destOrd="0" presId="urn:microsoft.com/office/officeart/2005/8/layout/hierarchy3"/>
    <dgm:cxn modelId="{13E2655F-2AEF-4F30-AF9C-76EB5F42C395}" srcId="{81E2A549-2ED9-4779-A6C7-0B5F1F89E784}" destId="{9F6A3DD9-4E49-42E8-BAC4-CAEB9506D770}" srcOrd="3" destOrd="0" parTransId="{7B88BEBB-77AA-418A-8A2A-E95891C03942}" sibTransId="{B2441EBD-DF30-4FB4-9233-1624279CB25B}"/>
    <dgm:cxn modelId="{E01DC007-FA58-4A8F-AC82-0625D05B01FE}" srcId="{81E2A549-2ED9-4779-A6C7-0B5F1F89E784}" destId="{1A54BBC6-33D8-40A1-8A70-D790A6BEC82B}" srcOrd="2" destOrd="0" parTransId="{1D5D39A4-A317-432B-9E93-FBD4C82B30EC}" sibTransId="{31BE72E4-2D4C-4833-8671-FB63A13C2E0B}"/>
    <dgm:cxn modelId="{D2662F13-3A21-4333-9318-9D61B4E1210C}" srcId="{81E2A549-2ED9-4779-A6C7-0B5F1F89E784}" destId="{7E76F700-A90D-4E02-9C76-4E8459E79092}" srcOrd="1" destOrd="0" parTransId="{824CD416-BA45-4005-A8A7-6FB73976C483}" sibTransId="{41BF2686-168D-47E6-90B8-D08219652CD7}"/>
    <dgm:cxn modelId="{2A405F4C-1315-4B3F-A911-A9BA7D149028}" type="presOf" srcId="{63F4132A-96BD-4659-A0FF-407A1A8FD518}" destId="{E1F126A4-ECAA-4957-B5E8-E5752C96AC99}" srcOrd="0" destOrd="0" presId="urn:microsoft.com/office/officeart/2005/8/layout/hierarchy3"/>
    <dgm:cxn modelId="{04C3E451-0281-4184-B7B3-7805C4AA017C}" type="presOf" srcId="{DC15A78A-2086-4AD2-8D05-692F61F0BFA7}" destId="{A8A35936-DFEF-4C20-BDEA-08C215A0A069}" srcOrd="0" destOrd="0" presId="urn:microsoft.com/office/officeart/2005/8/layout/hierarchy3"/>
    <dgm:cxn modelId="{63C30222-46FB-4C98-9A2D-2ADD8F9B7CD8}" srcId="{EEB26BDE-5832-4238-9A6C-72342CE6AAE8}" destId="{1BFFD5C3-C599-4AA8-8DDA-2DABB9BF788A}" srcOrd="3" destOrd="0" parTransId="{AD252FF5-44FA-4F9D-8D3E-54546A9A413E}" sibTransId="{D3013F3D-42A3-4AE1-9D96-A360F529FF6F}"/>
    <dgm:cxn modelId="{3F1EB25A-3E88-447D-9D2A-A797D88E654E}" type="presOf" srcId="{3AF3CE23-BD2D-4CC0-99F4-CFF317C388CF}" destId="{53A847A6-AA27-4007-AD00-69A9E93A516D}" srcOrd="0" destOrd="0" presId="urn:microsoft.com/office/officeart/2005/8/layout/hierarchy3"/>
    <dgm:cxn modelId="{F0B5B7A6-F5DA-4B5D-9F3C-2111A617DC32}" srcId="{EEB26BDE-5832-4238-9A6C-72342CE6AAE8}" destId="{8D74F5D1-6350-4A78-B16D-EC49347A4BE9}" srcOrd="2" destOrd="0" parTransId="{DC15A78A-2086-4AD2-8D05-692F61F0BFA7}" sibTransId="{7808423C-6A2D-4BF1-BB91-BF8F24C6C8E8}"/>
    <dgm:cxn modelId="{AD84F837-3A73-4CFA-B61A-5EC6BB4A2A6B}" type="presOf" srcId="{B27C322E-C668-4873-9658-CE76192088AD}" destId="{958741F5-7023-47EF-A962-E11228DFB2A8}" srcOrd="0" destOrd="0" presId="urn:microsoft.com/office/officeart/2005/8/layout/hierarchy3"/>
    <dgm:cxn modelId="{EEDF2916-0495-484F-909A-0A2B12C11C5C}" type="presOf" srcId="{EEB26BDE-5832-4238-9A6C-72342CE6AAE8}" destId="{77BF2E75-0C8E-4103-B60A-F58E097DB064}" srcOrd="0" destOrd="0" presId="urn:microsoft.com/office/officeart/2005/8/layout/hierarchy3"/>
    <dgm:cxn modelId="{2F92C242-8CF8-4A35-9B83-DD6B57FE817E}" type="presOf" srcId="{E5FC5DFF-27EE-448A-8178-6EF5B2E9389D}" destId="{7649737C-7057-4356-82D0-A4DEB4C9E8E7}" srcOrd="0" destOrd="0" presId="urn:microsoft.com/office/officeart/2005/8/layout/hierarchy3"/>
    <dgm:cxn modelId="{992FED69-083E-471E-98A7-376A500922BD}" srcId="{E5FC5DFF-27EE-448A-8178-6EF5B2E9389D}" destId="{EEB26BDE-5832-4238-9A6C-72342CE6AAE8}" srcOrd="0" destOrd="0" parTransId="{85D6AC5C-2C84-4B60-B8E9-6E64262D07B6}" sibTransId="{B3BD4973-750A-4685-92A1-31BA30E11AFE}"/>
    <dgm:cxn modelId="{BB65BD6C-5A18-457B-8C3C-E4197BA7A252}" type="presParOf" srcId="{7649737C-7057-4356-82D0-A4DEB4C9E8E7}" destId="{00F70B82-4FC1-44FB-A34A-F4372C621C02}" srcOrd="0" destOrd="0" presId="urn:microsoft.com/office/officeart/2005/8/layout/hierarchy3"/>
    <dgm:cxn modelId="{A5CB67CB-30AD-4356-A316-62067C01BA3A}" type="presParOf" srcId="{00F70B82-4FC1-44FB-A34A-F4372C621C02}" destId="{2A4A5A75-0C92-40E6-AE3F-EB153B204010}" srcOrd="0" destOrd="0" presId="urn:microsoft.com/office/officeart/2005/8/layout/hierarchy3"/>
    <dgm:cxn modelId="{8550C7BF-296D-447F-B370-8E807C7ECD81}" type="presParOf" srcId="{2A4A5A75-0C92-40E6-AE3F-EB153B204010}" destId="{77BF2E75-0C8E-4103-B60A-F58E097DB064}" srcOrd="0" destOrd="0" presId="urn:microsoft.com/office/officeart/2005/8/layout/hierarchy3"/>
    <dgm:cxn modelId="{3A61D981-2D66-48DF-BB78-905089DFD47C}" type="presParOf" srcId="{2A4A5A75-0C92-40E6-AE3F-EB153B204010}" destId="{66A8C084-BD4E-43DB-90A3-FE4D41191221}" srcOrd="1" destOrd="0" presId="urn:microsoft.com/office/officeart/2005/8/layout/hierarchy3"/>
    <dgm:cxn modelId="{A41F6760-E244-4EBB-B3E4-6B5BD769FB7A}" type="presParOf" srcId="{00F70B82-4FC1-44FB-A34A-F4372C621C02}" destId="{0E90052B-FB12-4A5A-B8E0-A181FEB122F8}" srcOrd="1" destOrd="0" presId="urn:microsoft.com/office/officeart/2005/8/layout/hierarchy3"/>
    <dgm:cxn modelId="{30B2AEA5-2BDD-4972-BD99-98D6B2CB0360}" type="presParOf" srcId="{0E90052B-FB12-4A5A-B8E0-A181FEB122F8}" destId="{00441E46-8C14-4C3F-A919-B42B5175512E}" srcOrd="0" destOrd="0" presId="urn:microsoft.com/office/officeart/2005/8/layout/hierarchy3"/>
    <dgm:cxn modelId="{A33BC162-36EC-4325-AE28-6E22CCE31208}" type="presParOf" srcId="{0E90052B-FB12-4A5A-B8E0-A181FEB122F8}" destId="{080C2D1F-EAC6-4E2F-87AD-24DEC3A0D819}" srcOrd="1" destOrd="0" presId="urn:microsoft.com/office/officeart/2005/8/layout/hierarchy3"/>
    <dgm:cxn modelId="{73AA7D46-91E5-442F-BF73-A19D31626060}" type="presParOf" srcId="{0E90052B-FB12-4A5A-B8E0-A181FEB122F8}" destId="{53A847A6-AA27-4007-AD00-69A9E93A516D}" srcOrd="2" destOrd="0" presId="urn:microsoft.com/office/officeart/2005/8/layout/hierarchy3"/>
    <dgm:cxn modelId="{902D7796-C6AA-4587-A214-17BD89E6162A}" type="presParOf" srcId="{0E90052B-FB12-4A5A-B8E0-A181FEB122F8}" destId="{E1F126A4-ECAA-4957-B5E8-E5752C96AC99}" srcOrd="3" destOrd="0" presId="urn:microsoft.com/office/officeart/2005/8/layout/hierarchy3"/>
    <dgm:cxn modelId="{DA1E9A08-7FBD-481B-9967-8319ABAFF088}" type="presParOf" srcId="{0E90052B-FB12-4A5A-B8E0-A181FEB122F8}" destId="{A8A35936-DFEF-4C20-BDEA-08C215A0A069}" srcOrd="4" destOrd="0" presId="urn:microsoft.com/office/officeart/2005/8/layout/hierarchy3"/>
    <dgm:cxn modelId="{15010A81-D578-4D4A-AABD-63C50FE9F92A}" type="presParOf" srcId="{0E90052B-FB12-4A5A-B8E0-A181FEB122F8}" destId="{B456F5C0-4936-40ED-88DD-723FF937D8D2}" srcOrd="5" destOrd="0" presId="urn:microsoft.com/office/officeart/2005/8/layout/hierarchy3"/>
    <dgm:cxn modelId="{AAACEB73-7E51-43DC-9D93-9934AC547559}" type="presParOf" srcId="{0E90052B-FB12-4A5A-B8E0-A181FEB122F8}" destId="{9CBA7A29-74BE-4DF5-8566-63449DF7E671}" srcOrd="6" destOrd="0" presId="urn:microsoft.com/office/officeart/2005/8/layout/hierarchy3"/>
    <dgm:cxn modelId="{F3EEE38E-217F-4A1B-9437-D30A9C4881E9}" type="presParOf" srcId="{0E90052B-FB12-4A5A-B8E0-A181FEB122F8}" destId="{B314AFB7-B8C6-4E2B-9DEC-5E2BAE4DAC08}" srcOrd="7" destOrd="0" presId="urn:microsoft.com/office/officeart/2005/8/layout/hierarchy3"/>
    <dgm:cxn modelId="{775E1162-3256-4300-A7D2-49048E0442BF}" type="presParOf" srcId="{7649737C-7057-4356-82D0-A4DEB4C9E8E7}" destId="{377B8368-3F07-4001-B899-A1880F5A76DA}" srcOrd="1" destOrd="0" presId="urn:microsoft.com/office/officeart/2005/8/layout/hierarchy3"/>
    <dgm:cxn modelId="{C5AD2D11-C001-46A5-921A-7C4A218EFEDD}" type="presParOf" srcId="{377B8368-3F07-4001-B899-A1880F5A76DA}" destId="{4DD0EA77-AF96-48C6-A2C1-C4A17FA453D9}" srcOrd="0" destOrd="0" presId="urn:microsoft.com/office/officeart/2005/8/layout/hierarchy3"/>
    <dgm:cxn modelId="{BE645DD2-5DCC-4F5A-BCB3-7620B5DE0F98}" type="presParOf" srcId="{4DD0EA77-AF96-48C6-A2C1-C4A17FA453D9}" destId="{D4AC7685-0E4A-428B-914B-57CA43C78236}" srcOrd="0" destOrd="0" presId="urn:microsoft.com/office/officeart/2005/8/layout/hierarchy3"/>
    <dgm:cxn modelId="{DB259E75-E5C3-4758-B115-A281139AC78C}" type="presParOf" srcId="{4DD0EA77-AF96-48C6-A2C1-C4A17FA453D9}" destId="{0CA48E49-38B5-4926-9FC0-8126A224F96C}" srcOrd="1" destOrd="0" presId="urn:microsoft.com/office/officeart/2005/8/layout/hierarchy3"/>
    <dgm:cxn modelId="{60D184C1-581B-4713-939A-CC39BDDD62D7}" type="presParOf" srcId="{377B8368-3F07-4001-B899-A1880F5A76DA}" destId="{D33106EA-9179-458D-9DAC-E4C91DEF5909}" srcOrd="1" destOrd="0" presId="urn:microsoft.com/office/officeart/2005/8/layout/hierarchy3"/>
    <dgm:cxn modelId="{1BE67D5A-1546-43F7-8ADA-2D1D093469A1}" type="presParOf" srcId="{D33106EA-9179-458D-9DAC-E4C91DEF5909}" destId="{6D3FAACD-F5C1-49DC-B0AC-923E0FC67891}" srcOrd="0" destOrd="0" presId="urn:microsoft.com/office/officeart/2005/8/layout/hierarchy3"/>
    <dgm:cxn modelId="{43999101-8606-454E-8AB3-25AC24BB7FA3}" type="presParOf" srcId="{D33106EA-9179-458D-9DAC-E4C91DEF5909}" destId="{958741F5-7023-47EF-A962-E11228DFB2A8}" srcOrd="1" destOrd="0" presId="urn:microsoft.com/office/officeart/2005/8/layout/hierarchy3"/>
    <dgm:cxn modelId="{E6FFF37E-C02B-4D64-B753-9FB439D44626}" type="presParOf" srcId="{D33106EA-9179-458D-9DAC-E4C91DEF5909}" destId="{4BDF868A-A066-488A-A1E1-19A4A012BAE9}" srcOrd="2" destOrd="0" presId="urn:microsoft.com/office/officeart/2005/8/layout/hierarchy3"/>
    <dgm:cxn modelId="{61D09874-9C09-4A1B-9237-CBE51EC336A0}" type="presParOf" srcId="{D33106EA-9179-458D-9DAC-E4C91DEF5909}" destId="{0F8ADF70-7FFA-4029-8165-D0A146BDD31A}" srcOrd="3" destOrd="0" presId="urn:microsoft.com/office/officeart/2005/8/layout/hierarchy3"/>
    <dgm:cxn modelId="{7072C741-913A-402A-845B-7A4A95393254}" type="presParOf" srcId="{D33106EA-9179-458D-9DAC-E4C91DEF5909}" destId="{C79E1D48-AD50-4C58-AAFF-DC900C06532A}" srcOrd="4" destOrd="0" presId="urn:microsoft.com/office/officeart/2005/8/layout/hierarchy3"/>
    <dgm:cxn modelId="{9D68892A-D706-425A-B946-FE6E754DB3D2}" type="presParOf" srcId="{D33106EA-9179-458D-9DAC-E4C91DEF5909}" destId="{35AEA50F-4AD2-4917-8DC2-20B24646B56E}" srcOrd="5" destOrd="0" presId="urn:microsoft.com/office/officeart/2005/8/layout/hierarchy3"/>
    <dgm:cxn modelId="{C3355CC8-5431-4DD6-83D5-5E25BB845978}" type="presParOf" srcId="{D33106EA-9179-458D-9DAC-E4C91DEF5909}" destId="{E235758C-D029-43BB-B2F1-EF972E731913}" srcOrd="6" destOrd="0" presId="urn:microsoft.com/office/officeart/2005/8/layout/hierarchy3"/>
    <dgm:cxn modelId="{29173068-A4A9-4CE6-9AB2-18258D6E1119}" type="presParOf" srcId="{D33106EA-9179-458D-9DAC-E4C91DEF5909}" destId="{3B4D1DF1-6298-49F6-AB45-CD427A915A8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5FC5DFF-27EE-448A-8178-6EF5B2E9389D}" type="doc">
      <dgm:prSet loTypeId="urn:microsoft.com/office/officeart/2005/8/layout/hierarchy3" loCatId="hierarchy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IN"/>
        </a:p>
      </dgm:t>
    </dgm:pt>
    <dgm:pt modelId="{EEB26BDE-5832-4238-9A6C-72342CE6AAE8}">
      <dgm:prSet phldrT="[Text]"/>
      <dgm:spPr/>
      <dgm:t>
        <a:bodyPr/>
        <a:lstStyle/>
        <a:p>
          <a:r>
            <a:rPr lang="en-IN" b="1" dirty="0" smtClean="0"/>
            <a:t>Macro theories</a:t>
          </a:r>
          <a:endParaRPr lang="en-IN" b="1" dirty="0"/>
        </a:p>
      </dgm:t>
    </dgm:pt>
    <dgm:pt modelId="{85D6AC5C-2C84-4B60-B8E9-6E64262D07B6}" type="parTrans" cxnId="{992FED69-083E-471E-98A7-376A500922BD}">
      <dgm:prSet/>
      <dgm:spPr/>
      <dgm:t>
        <a:bodyPr/>
        <a:lstStyle/>
        <a:p>
          <a:endParaRPr lang="en-IN"/>
        </a:p>
      </dgm:t>
    </dgm:pt>
    <dgm:pt modelId="{B3BD4973-750A-4685-92A1-31BA30E11AFE}" type="sibTrans" cxnId="{992FED69-083E-471E-98A7-376A500922BD}">
      <dgm:prSet/>
      <dgm:spPr/>
      <dgm:t>
        <a:bodyPr/>
        <a:lstStyle/>
        <a:p>
          <a:endParaRPr lang="en-IN"/>
        </a:p>
      </dgm:t>
    </dgm:pt>
    <dgm:pt modelId="{63F4132A-96BD-4659-A0FF-407A1A8FD518}">
      <dgm:prSet phldrT="[Text]"/>
      <dgm:spPr/>
      <dgm:t>
        <a:bodyPr/>
        <a:lstStyle/>
        <a:p>
          <a:r>
            <a:rPr lang="en-IN" b="1" dirty="0" smtClean="0"/>
            <a:t>Conflict Theory</a:t>
          </a:r>
          <a:endParaRPr lang="en-IN" b="1" dirty="0"/>
        </a:p>
      </dgm:t>
    </dgm:pt>
    <dgm:pt modelId="{3AF3CE23-BD2D-4CC0-99F4-CFF317C388CF}" type="parTrans" cxnId="{B14A393A-E20A-472A-AE50-8747C1D6994C}">
      <dgm:prSet/>
      <dgm:spPr/>
      <dgm:t>
        <a:bodyPr/>
        <a:lstStyle/>
        <a:p>
          <a:endParaRPr lang="en-IN"/>
        </a:p>
      </dgm:t>
    </dgm:pt>
    <dgm:pt modelId="{F92F0176-8F59-4508-947F-4CF0E9F39C6F}" type="sibTrans" cxnId="{B14A393A-E20A-472A-AE50-8747C1D6994C}">
      <dgm:prSet/>
      <dgm:spPr/>
      <dgm:t>
        <a:bodyPr/>
        <a:lstStyle/>
        <a:p>
          <a:endParaRPr lang="en-IN"/>
        </a:p>
      </dgm:t>
    </dgm:pt>
    <dgm:pt modelId="{81E2A549-2ED9-4779-A6C7-0B5F1F89E784}">
      <dgm:prSet phldrT="[Text]"/>
      <dgm:spPr/>
      <dgm:t>
        <a:bodyPr/>
        <a:lstStyle/>
        <a:p>
          <a:r>
            <a:rPr lang="en-IN" b="1" dirty="0" smtClean="0"/>
            <a:t>Micro theories</a:t>
          </a:r>
          <a:endParaRPr lang="en-IN" b="1" dirty="0"/>
        </a:p>
      </dgm:t>
    </dgm:pt>
    <dgm:pt modelId="{3EB0A462-C9CB-44B0-BCF7-6C3858FD39AB}" type="parTrans" cxnId="{5724C94E-0391-45E9-9814-45766685E445}">
      <dgm:prSet/>
      <dgm:spPr/>
      <dgm:t>
        <a:bodyPr/>
        <a:lstStyle/>
        <a:p>
          <a:endParaRPr lang="en-IN"/>
        </a:p>
      </dgm:t>
    </dgm:pt>
    <dgm:pt modelId="{CB99816A-F44A-457A-BC78-5F81191B2552}" type="sibTrans" cxnId="{5724C94E-0391-45E9-9814-45766685E445}">
      <dgm:prSet/>
      <dgm:spPr/>
      <dgm:t>
        <a:bodyPr/>
        <a:lstStyle/>
        <a:p>
          <a:endParaRPr lang="en-IN"/>
        </a:p>
      </dgm:t>
    </dgm:pt>
    <dgm:pt modelId="{B27C322E-C668-4873-9658-CE76192088AD}">
      <dgm:prSet phldrT="[Text]"/>
      <dgm:spPr/>
      <dgm:t>
        <a:bodyPr/>
        <a:lstStyle/>
        <a:p>
          <a:r>
            <a:rPr lang="en-IN" b="1" dirty="0" smtClean="0"/>
            <a:t>Exchange Theory</a:t>
          </a:r>
          <a:endParaRPr lang="en-IN" b="1" dirty="0"/>
        </a:p>
      </dgm:t>
    </dgm:pt>
    <dgm:pt modelId="{1D421261-635D-48D3-B358-DA989205C1C6}" type="parTrans" cxnId="{A4AD85BE-E0B5-4F11-9C99-0530DBBC0542}">
      <dgm:prSet/>
      <dgm:spPr/>
      <dgm:t>
        <a:bodyPr/>
        <a:lstStyle/>
        <a:p>
          <a:endParaRPr lang="en-IN"/>
        </a:p>
      </dgm:t>
    </dgm:pt>
    <dgm:pt modelId="{1AB381EF-1215-45AC-851A-8C99D6284DCA}" type="sibTrans" cxnId="{A4AD85BE-E0B5-4F11-9C99-0530DBBC0542}">
      <dgm:prSet/>
      <dgm:spPr/>
      <dgm:t>
        <a:bodyPr/>
        <a:lstStyle/>
        <a:p>
          <a:endParaRPr lang="en-IN"/>
        </a:p>
      </dgm:t>
    </dgm:pt>
    <dgm:pt modelId="{7E76F700-A90D-4E02-9C76-4E8459E79092}">
      <dgm:prSet phldrT="[Text]"/>
      <dgm:spPr/>
      <dgm:t>
        <a:bodyPr/>
        <a:lstStyle/>
        <a:p>
          <a:r>
            <a:rPr lang="en-IN" b="1" dirty="0" smtClean="0"/>
            <a:t>Symbolic Interactionism</a:t>
          </a:r>
          <a:endParaRPr lang="en-IN" b="1" dirty="0"/>
        </a:p>
      </dgm:t>
    </dgm:pt>
    <dgm:pt modelId="{824CD416-BA45-4005-A8A7-6FB73976C483}" type="parTrans" cxnId="{D2662F13-3A21-4333-9318-9D61B4E1210C}">
      <dgm:prSet/>
      <dgm:spPr/>
      <dgm:t>
        <a:bodyPr/>
        <a:lstStyle/>
        <a:p>
          <a:endParaRPr lang="en-IN"/>
        </a:p>
      </dgm:t>
    </dgm:pt>
    <dgm:pt modelId="{41BF2686-168D-47E6-90B8-D08219652CD7}" type="sibTrans" cxnId="{D2662F13-3A21-4333-9318-9D61B4E1210C}">
      <dgm:prSet/>
      <dgm:spPr/>
      <dgm:t>
        <a:bodyPr/>
        <a:lstStyle/>
        <a:p>
          <a:endParaRPr lang="en-IN"/>
        </a:p>
      </dgm:t>
    </dgm:pt>
    <dgm:pt modelId="{8D74F5D1-6350-4A78-B16D-EC49347A4BE9}">
      <dgm:prSet phldrT="[Text]"/>
      <dgm:spPr/>
      <dgm:t>
        <a:bodyPr/>
        <a:lstStyle/>
        <a:p>
          <a:r>
            <a:rPr lang="en-IN" b="1" dirty="0" smtClean="0"/>
            <a:t>Structuralism</a:t>
          </a:r>
          <a:endParaRPr lang="en-IN" b="1" dirty="0"/>
        </a:p>
      </dgm:t>
    </dgm:pt>
    <dgm:pt modelId="{DC15A78A-2086-4AD2-8D05-692F61F0BFA7}" type="parTrans" cxnId="{F0B5B7A6-F5DA-4B5D-9F3C-2111A617DC32}">
      <dgm:prSet/>
      <dgm:spPr/>
      <dgm:t>
        <a:bodyPr/>
        <a:lstStyle/>
        <a:p>
          <a:endParaRPr lang="en-IN"/>
        </a:p>
      </dgm:t>
    </dgm:pt>
    <dgm:pt modelId="{7808423C-6A2D-4BF1-BB91-BF8F24C6C8E8}" type="sibTrans" cxnId="{F0B5B7A6-F5DA-4B5D-9F3C-2111A617DC32}">
      <dgm:prSet/>
      <dgm:spPr/>
      <dgm:t>
        <a:bodyPr/>
        <a:lstStyle/>
        <a:p>
          <a:endParaRPr lang="en-IN"/>
        </a:p>
      </dgm:t>
    </dgm:pt>
    <dgm:pt modelId="{1BFFD5C3-C599-4AA8-8DDA-2DABB9BF788A}">
      <dgm:prSet phldrT="[Text]"/>
      <dgm:spPr/>
      <dgm:t>
        <a:bodyPr/>
        <a:lstStyle/>
        <a:p>
          <a:r>
            <a:rPr lang="en-IN" b="1" dirty="0" smtClean="0"/>
            <a:t>Critical Theory</a:t>
          </a:r>
          <a:endParaRPr lang="en-IN" b="1" dirty="0"/>
        </a:p>
      </dgm:t>
    </dgm:pt>
    <dgm:pt modelId="{AD252FF5-44FA-4F9D-8D3E-54546A9A413E}" type="parTrans" cxnId="{63C30222-46FB-4C98-9A2D-2ADD8F9B7CD8}">
      <dgm:prSet/>
      <dgm:spPr/>
      <dgm:t>
        <a:bodyPr/>
        <a:lstStyle/>
        <a:p>
          <a:endParaRPr lang="en-IN"/>
        </a:p>
      </dgm:t>
    </dgm:pt>
    <dgm:pt modelId="{D3013F3D-42A3-4AE1-9D96-A360F529FF6F}" type="sibTrans" cxnId="{63C30222-46FB-4C98-9A2D-2ADD8F9B7CD8}">
      <dgm:prSet/>
      <dgm:spPr/>
      <dgm:t>
        <a:bodyPr/>
        <a:lstStyle/>
        <a:p>
          <a:endParaRPr lang="en-IN"/>
        </a:p>
      </dgm:t>
    </dgm:pt>
    <dgm:pt modelId="{1A54BBC6-33D8-40A1-8A70-D790A6BEC82B}">
      <dgm:prSet phldrT="[Text]"/>
      <dgm:spPr/>
      <dgm:t>
        <a:bodyPr/>
        <a:lstStyle/>
        <a:p>
          <a:r>
            <a:rPr lang="en-IN" b="1" dirty="0" smtClean="0"/>
            <a:t>Phenomenology </a:t>
          </a:r>
          <a:endParaRPr lang="en-IN" b="1" dirty="0"/>
        </a:p>
      </dgm:t>
    </dgm:pt>
    <dgm:pt modelId="{1D5D39A4-A317-432B-9E93-FBD4C82B30EC}" type="parTrans" cxnId="{E01DC007-FA58-4A8F-AC82-0625D05B01FE}">
      <dgm:prSet/>
      <dgm:spPr/>
      <dgm:t>
        <a:bodyPr/>
        <a:lstStyle/>
        <a:p>
          <a:endParaRPr lang="en-IN"/>
        </a:p>
      </dgm:t>
    </dgm:pt>
    <dgm:pt modelId="{31BE72E4-2D4C-4833-8671-FB63A13C2E0B}" type="sibTrans" cxnId="{E01DC007-FA58-4A8F-AC82-0625D05B01FE}">
      <dgm:prSet/>
      <dgm:spPr/>
      <dgm:t>
        <a:bodyPr/>
        <a:lstStyle/>
        <a:p>
          <a:endParaRPr lang="en-IN"/>
        </a:p>
      </dgm:t>
    </dgm:pt>
    <dgm:pt modelId="{9F6A3DD9-4E49-42E8-BAC4-CAEB9506D770}">
      <dgm:prSet phldrT="[Text]"/>
      <dgm:spPr/>
      <dgm:t>
        <a:bodyPr/>
        <a:lstStyle/>
        <a:p>
          <a:r>
            <a:rPr lang="en-IN" b="1" dirty="0" smtClean="0"/>
            <a:t>Ethnomethodology</a:t>
          </a:r>
          <a:endParaRPr lang="en-IN" b="1" dirty="0"/>
        </a:p>
      </dgm:t>
    </dgm:pt>
    <dgm:pt modelId="{7B88BEBB-77AA-418A-8A2A-E95891C03942}" type="parTrans" cxnId="{13E2655F-2AEF-4F30-AF9C-76EB5F42C395}">
      <dgm:prSet/>
      <dgm:spPr/>
      <dgm:t>
        <a:bodyPr/>
        <a:lstStyle/>
        <a:p>
          <a:endParaRPr lang="en-IN"/>
        </a:p>
      </dgm:t>
    </dgm:pt>
    <dgm:pt modelId="{B2441EBD-DF30-4FB4-9233-1624279CB25B}" type="sibTrans" cxnId="{13E2655F-2AEF-4F30-AF9C-76EB5F42C395}">
      <dgm:prSet/>
      <dgm:spPr/>
      <dgm:t>
        <a:bodyPr/>
        <a:lstStyle/>
        <a:p>
          <a:endParaRPr lang="en-IN"/>
        </a:p>
      </dgm:t>
    </dgm:pt>
    <dgm:pt modelId="{8A4096A2-21C0-4CD2-AA4A-FFCD54113EF6}">
      <dgm:prSet phldrT="[Text]"/>
      <dgm:spPr/>
      <dgm:t>
        <a:bodyPr/>
        <a:lstStyle/>
        <a:p>
          <a:r>
            <a:rPr lang="en-IN" b="1" dirty="0" smtClean="0"/>
            <a:t>Functionalism</a:t>
          </a:r>
          <a:endParaRPr lang="en-IN" b="1" dirty="0"/>
        </a:p>
      </dgm:t>
    </dgm:pt>
    <dgm:pt modelId="{7E3038B6-C4C5-44D1-AE9A-74E239BEB80D}" type="sibTrans" cxnId="{B77CB2C7-5D8E-4F54-8C93-B9E1CB3ACB1F}">
      <dgm:prSet/>
      <dgm:spPr/>
      <dgm:t>
        <a:bodyPr/>
        <a:lstStyle/>
        <a:p>
          <a:endParaRPr lang="en-IN"/>
        </a:p>
      </dgm:t>
    </dgm:pt>
    <dgm:pt modelId="{A6B45C55-9374-4CCA-B4D7-F88618CAD954}" type="parTrans" cxnId="{B77CB2C7-5D8E-4F54-8C93-B9E1CB3ACB1F}">
      <dgm:prSet/>
      <dgm:spPr/>
      <dgm:t>
        <a:bodyPr/>
        <a:lstStyle/>
        <a:p>
          <a:endParaRPr lang="en-IN"/>
        </a:p>
      </dgm:t>
    </dgm:pt>
    <dgm:pt modelId="{7649737C-7057-4356-82D0-A4DEB4C9E8E7}" type="pres">
      <dgm:prSet presAssocID="{E5FC5DFF-27EE-448A-8178-6EF5B2E9389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0F70B82-4FC1-44FB-A34A-F4372C621C02}" type="pres">
      <dgm:prSet presAssocID="{EEB26BDE-5832-4238-9A6C-72342CE6AAE8}" presName="root" presStyleCnt="0"/>
      <dgm:spPr/>
    </dgm:pt>
    <dgm:pt modelId="{2A4A5A75-0C92-40E6-AE3F-EB153B204010}" type="pres">
      <dgm:prSet presAssocID="{EEB26BDE-5832-4238-9A6C-72342CE6AAE8}" presName="rootComposite" presStyleCnt="0"/>
      <dgm:spPr/>
    </dgm:pt>
    <dgm:pt modelId="{77BF2E75-0C8E-4103-B60A-F58E097DB064}" type="pres">
      <dgm:prSet presAssocID="{EEB26BDE-5832-4238-9A6C-72342CE6AAE8}" presName="rootText" presStyleLbl="node1" presStyleIdx="0" presStyleCnt="2" custScaleX="188262"/>
      <dgm:spPr/>
      <dgm:t>
        <a:bodyPr/>
        <a:lstStyle/>
        <a:p>
          <a:endParaRPr lang="en-US"/>
        </a:p>
      </dgm:t>
    </dgm:pt>
    <dgm:pt modelId="{66A8C084-BD4E-43DB-90A3-FE4D41191221}" type="pres">
      <dgm:prSet presAssocID="{EEB26BDE-5832-4238-9A6C-72342CE6AAE8}" presName="rootConnector" presStyleLbl="node1" presStyleIdx="0" presStyleCnt="2"/>
      <dgm:spPr/>
      <dgm:t>
        <a:bodyPr/>
        <a:lstStyle/>
        <a:p>
          <a:endParaRPr lang="en-US"/>
        </a:p>
      </dgm:t>
    </dgm:pt>
    <dgm:pt modelId="{0E90052B-FB12-4A5A-B8E0-A181FEB122F8}" type="pres">
      <dgm:prSet presAssocID="{EEB26BDE-5832-4238-9A6C-72342CE6AAE8}" presName="childShape" presStyleCnt="0"/>
      <dgm:spPr/>
    </dgm:pt>
    <dgm:pt modelId="{00441E46-8C14-4C3F-A919-B42B5175512E}" type="pres">
      <dgm:prSet presAssocID="{A6B45C55-9374-4CCA-B4D7-F88618CAD954}" presName="Name13" presStyleLbl="parChTrans1D2" presStyleIdx="0" presStyleCnt="8"/>
      <dgm:spPr/>
      <dgm:t>
        <a:bodyPr/>
        <a:lstStyle/>
        <a:p>
          <a:endParaRPr lang="en-US"/>
        </a:p>
      </dgm:t>
    </dgm:pt>
    <dgm:pt modelId="{080C2D1F-EAC6-4E2F-87AD-24DEC3A0D819}" type="pres">
      <dgm:prSet presAssocID="{8A4096A2-21C0-4CD2-AA4A-FFCD54113EF6}" presName="childText" presStyleLbl="bgAcc1" presStyleIdx="0" presStyleCnt="8" custScaleX="18826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3A847A6-AA27-4007-AD00-69A9E93A516D}" type="pres">
      <dgm:prSet presAssocID="{3AF3CE23-BD2D-4CC0-99F4-CFF317C388CF}" presName="Name13" presStyleLbl="parChTrans1D2" presStyleIdx="1" presStyleCnt="8"/>
      <dgm:spPr/>
      <dgm:t>
        <a:bodyPr/>
        <a:lstStyle/>
        <a:p>
          <a:endParaRPr lang="en-US"/>
        </a:p>
      </dgm:t>
    </dgm:pt>
    <dgm:pt modelId="{E1F126A4-ECAA-4957-B5E8-E5752C96AC99}" type="pres">
      <dgm:prSet presAssocID="{63F4132A-96BD-4659-A0FF-407A1A8FD518}" presName="childText" presStyleLbl="bgAcc1" presStyleIdx="1" presStyleCnt="8" custScaleX="1882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A35936-DFEF-4C20-BDEA-08C215A0A069}" type="pres">
      <dgm:prSet presAssocID="{DC15A78A-2086-4AD2-8D05-692F61F0BFA7}" presName="Name13" presStyleLbl="parChTrans1D2" presStyleIdx="2" presStyleCnt="8"/>
      <dgm:spPr/>
      <dgm:t>
        <a:bodyPr/>
        <a:lstStyle/>
        <a:p>
          <a:endParaRPr lang="en-US"/>
        </a:p>
      </dgm:t>
    </dgm:pt>
    <dgm:pt modelId="{B456F5C0-4936-40ED-88DD-723FF937D8D2}" type="pres">
      <dgm:prSet presAssocID="{8D74F5D1-6350-4A78-B16D-EC49347A4BE9}" presName="childText" presStyleLbl="bgAcc1" presStyleIdx="2" presStyleCnt="8" custScaleX="1882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BA7A29-74BE-4DF5-8566-63449DF7E671}" type="pres">
      <dgm:prSet presAssocID="{AD252FF5-44FA-4F9D-8D3E-54546A9A413E}" presName="Name13" presStyleLbl="parChTrans1D2" presStyleIdx="3" presStyleCnt="8"/>
      <dgm:spPr/>
      <dgm:t>
        <a:bodyPr/>
        <a:lstStyle/>
        <a:p>
          <a:endParaRPr lang="en-US"/>
        </a:p>
      </dgm:t>
    </dgm:pt>
    <dgm:pt modelId="{B314AFB7-B8C6-4E2B-9DEC-5E2BAE4DAC08}" type="pres">
      <dgm:prSet presAssocID="{1BFFD5C3-C599-4AA8-8DDA-2DABB9BF788A}" presName="childText" presStyleLbl="bgAcc1" presStyleIdx="3" presStyleCnt="8" custScaleX="18826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377B8368-3F07-4001-B899-A1880F5A76DA}" type="pres">
      <dgm:prSet presAssocID="{81E2A549-2ED9-4779-A6C7-0B5F1F89E784}" presName="root" presStyleCnt="0"/>
      <dgm:spPr/>
    </dgm:pt>
    <dgm:pt modelId="{4DD0EA77-AF96-48C6-A2C1-C4A17FA453D9}" type="pres">
      <dgm:prSet presAssocID="{81E2A549-2ED9-4779-A6C7-0B5F1F89E784}" presName="rootComposite" presStyleCnt="0"/>
      <dgm:spPr/>
    </dgm:pt>
    <dgm:pt modelId="{D4AC7685-0E4A-428B-914B-57CA43C78236}" type="pres">
      <dgm:prSet presAssocID="{81E2A549-2ED9-4779-A6C7-0B5F1F89E784}" presName="rootText" presStyleLbl="node1" presStyleIdx="1" presStyleCnt="2" custScaleX="188262"/>
      <dgm:spPr/>
      <dgm:t>
        <a:bodyPr/>
        <a:lstStyle/>
        <a:p>
          <a:endParaRPr lang="en-US"/>
        </a:p>
      </dgm:t>
    </dgm:pt>
    <dgm:pt modelId="{0CA48E49-38B5-4926-9FC0-8126A224F96C}" type="pres">
      <dgm:prSet presAssocID="{81E2A549-2ED9-4779-A6C7-0B5F1F89E784}" presName="rootConnector" presStyleLbl="node1" presStyleIdx="1" presStyleCnt="2"/>
      <dgm:spPr/>
      <dgm:t>
        <a:bodyPr/>
        <a:lstStyle/>
        <a:p>
          <a:endParaRPr lang="en-US"/>
        </a:p>
      </dgm:t>
    </dgm:pt>
    <dgm:pt modelId="{D33106EA-9179-458D-9DAC-E4C91DEF5909}" type="pres">
      <dgm:prSet presAssocID="{81E2A549-2ED9-4779-A6C7-0B5F1F89E784}" presName="childShape" presStyleCnt="0"/>
      <dgm:spPr/>
    </dgm:pt>
    <dgm:pt modelId="{6D3FAACD-F5C1-49DC-B0AC-923E0FC67891}" type="pres">
      <dgm:prSet presAssocID="{1D421261-635D-48D3-B358-DA989205C1C6}" presName="Name13" presStyleLbl="parChTrans1D2" presStyleIdx="4" presStyleCnt="8"/>
      <dgm:spPr/>
      <dgm:t>
        <a:bodyPr/>
        <a:lstStyle/>
        <a:p>
          <a:endParaRPr lang="en-US"/>
        </a:p>
      </dgm:t>
    </dgm:pt>
    <dgm:pt modelId="{958741F5-7023-47EF-A962-E11228DFB2A8}" type="pres">
      <dgm:prSet presAssocID="{B27C322E-C668-4873-9658-CE76192088AD}" presName="childText" presStyleLbl="bgAcc1" presStyleIdx="4" presStyleCnt="8" custScaleX="18826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BDF868A-A066-488A-A1E1-19A4A012BAE9}" type="pres">
      <dgm:prSet presAssocID="{824CD416-BA45-4005-A8A7-6FB73976C483}" presName="Name13" presStyleLbl="parChTrans1D2" presStyleIdx="5" presStyleCnt="8"/>
      <dgm:spPr/>
      <dgm:t>
        <a:bodyPr/>
        <a:lstStyle/>
        <a:p>
          <a:endParaRPr lang="en-US"/>
        </a:p>
      </dgm:t>
    </dgm:pt>
    <dgm:pt modelId="{0F8ADF70-7FFA-4029-8165-D0A146BDD31A}" type="pres">
      <dgm:prSet presAssocID="{7E76F700-A90D-4E02-9C76-4E8459E79092}" presName="childText" presStyleLbl="bgAcc1" presStyleIdx="5" presStyleCnt="8" custScaleX="18826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C79E1D48-AD50-4C58-AAFF-DC900C06532A}" type="pres">
      <dgm:prSet presAssocID="{1D5D39A4-A317-432B-9E93-FBD4C82B30EC}" presName="Name13" presStyleLbl="parChTrans1D2" presStyleIdx="6" presStyleCnt="8"/>
      <dgm:spPr/>
      <dgm:t>
        <a:bodyPr/>
        <a:lstStyle/>
        <a:p>
          <a:endParaRPr lang="en-US"/>
        </a:p>
      </dgm:t>
    </dgm:pt>
    <dgm:pt modelId="{35AEA50F-4AD2-4917-8DC2-20B24646B56E}" type="pres">
      <dgm:prSet presAssocID="{1A54BBC6-33D8-40A1-8A70-D790A6BEC82B}" presName="childText" presStyleLbl="bgAcc1" presStyleIdx="6" presStyleCnt="8" custScaleX="188262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E235758C-D029-43BB-B2F1-EF972E731913}" type="pres">
      <dgm:prSet presAssocID="{7B88BEBB-77AA-418A-8A2A-E95891C03942}" presName="Name13" presStyleLbl="parChTrans1D2" presStyleIdx="7" presStyleCnt="8"/>
      <dgm:spPr/>
      <dgm:t>
        <a:bodyPr/>
        <a:lstStyle/>
        <a:p>
          <a:endParaRPr lang="en-US"/>
        </a:p>
      </dgm:t>
    </dgm:pt>
    <dgm:pt modelId="{3B4D1DF1-6298-49F6-AB45-CD427A915A84}" type="pres">
      <dgm:prSet presAssocID="{9F6A3DD9-4E49-42E8-BAC4-CAEB9506D770}" presName="childText" presStyleLbl="bgAcc1" presStyleIdx="7" presStyleCnt="8" custScaleX="1882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4A393A-E20A-472A-AE50-8747C1D6994C}" srcId="{EEB26BDE-5832-4238-9A6C-72342CE6AAE8}" destId="{63F4132A-96BD-4659-A0FF-407A1A8FD518}" srcOrd="1" destOrd="0" parTransId="{3AF3CE23-BD2D-4CC0-99F4-CFF317C388CF}" sibTransId="{F92F0176-8F59-4508-947F-4CF0E9F39C6F}"/>
    <dgm:cxn modelId="{18F0AD2D-C1C6-40E5-B34D-6F6AF8A98CC8}" type="presOf" srcId="{1A54BBC6-33D8-40A1-8A70-D790A6BEC82B}" destId="{35AEA50F-4AD2-4917-8DC2-20B24646B56E}" srcOrd="0" destOrd="0" presId="urn:microsoft.com/office/officeart/2005/8/layout/hierarchy3"/>
    <dgm:cxn modelId="{653764C6-DA3D-4C48-B000-8B53963BC94D}" type="presOf" srcId="{E5FC5DFF-27EE-448A-8178-6EF5B2E9389D}" destId="{7649737C-7057-4356-82D0-A4DEB4C9E8E7}" srcOrd="0" destOrd="0" presId="urn:microsoft.com/office/officeart/2005/8/layout/hierarchy3"/>
    <dgm:cxn modelId="{8593BB51-D186-4DD8-BD1F-66295AFC14C9}" type="presOf" srcId="{81E2A549-2ED9-4779-A6C7-0B5F1F89E784}" destId="{0CA48E49-38B5-4926-9FC0-8126A224F96C}" srcOrd="1" destOrd="0" presId="urn:microsoft.com/office/officeart/2005/8/layout/hierarchy3"/>
    <dgm:cxn modelId="{2DA775BA-BA22-456D-83D8-B039BD09A848}" type="presOf" srcId="{EEB26BDE-5832-4238-9A6C-72342CE6AAE8}" destId="{66A8C084-BD4E-43DB-90A3-FE4D41191221}" srcOrd="1" destOrd="0" presId="urn:microsoft.com/office/officeart/2005/8/layout/hierarchy3"/>
    <dgm:cxn modelId="{7CA7D925-864F-4597-B200-B057B9A187AA}" type="presOf" srcId="{EEB26BDE-5832-4238-9A6C-72342CE6AAE8}" destId="{77BF2E75-0C8E-4103-B60A-F58E097DB064}" srcOrd="0" destOrd="0" presId="urn:microsoft.com/office/officeart/2005/8/layout/hierarchy3"/>
    <dgm:cxn modelId="{F0372FF6-B10D-43E1-B8DA-82418F497D0E}" type="presOf" srcId="{A6B45C55-9374-4CCA-B4D7-F88618CAD954}" destId="{00441E46-8C14-4C3F-A919-B42B5175512E}" srcOrd="0" destOrd="0" presId="urn:microsoft.com/office/officeart/2005/8/layout/hierarchy3"/>
    <dgm:cxn modelId="{9157BE96-0B9E-4801-9328-AA2B8FDA7D5F}" type="presOf" srcId="{1D5D39A4-A317-432B-9E93-FBD4C82B30EC}" destId="{C79E1D48-AD50-4C58-AAFF-DC900C06532A}" srcOrd="0" destOrd="0" presId="urn:microsoft.com/office/officeart/2005/8/layout/hierarchy3"/>
    <dgm:cxn modelId="{B77CB2C7-5D8E-4F54-8C93-B9E1CB3ACB1F}" srcId="{EEB26BDE-5832-4238-9A6C-72342CE6AAE8}" destId="{8A4096A2-21C0-4CD2-AA4A-FFCD54113EF6}" srcOrd="0" destOrd="0" parTransId="{A6B45C55-9374-4CCA-B4D7-F88618CAD954}" sibTransId="{7E3038B6-C4C5-44D1-AE9A-74E239BEB80D}"/>
    <dgm:cxn modelId="{5724C94E-0391-45E9-9814-45766685E445}" srcId="{E5FC5DFF-27EE-448A-8178-6EF5B2E9389D}" destId="{81E2A549-2ED9-4779-A6C7-0B5F1F89E784}" srcOrd="1" destOrd="0" parTransId="{3EB0A462-C9CB-44B0-BCF7-6C3858FD39AB}" sibTransId="{CB99816A-F44A-457A-BC78-5F81191B2552}"/>
    <dgm:cxn modelId="{32AF9D9B-3DEB-4B9E-8F0F-D7A0995DAB8D}" type="presOf" srcId="{1BFFD5C3-C599-4AA8-8DDA-2DABB9BF788A}" destId="{B314AFB7-B8C6-4E2B-9DEC-5E2BAE4DAC08}" srcOrd="0" destOrd="0" presId="urn:microsoft.com/office/officeart/2005/8/layout/hierarchy3"/>
    <dgm:cxn modelId="{A4AD85BE-E0B5-4F11-9C99-0530DBBC0542}" srcId="{81E2A549-2ED9-4779-A6C7-0B5F1F89E784}" destId="{B27C322E-C668-4873-9658-CE76192088AD}" srcOrd="0" destOrd="0" parTransId="{1D421261-635D-48D3-B358-DA989205C1C6}" sibTransId="{1AB381EF-1215-45AC-851A-8C99D6284DCA}"/>
    <dgm:cxn modelId="{2003992C-C108-44E3-A062-90B1E2E1E297}" type="presOf" srcId="{8A4096A2-21C0-4CD2-AA4A-FFCD54113EF6}" destId="{080C2D1F-EAC6-4E2F-87AD-24DEC3A0D819}" srcOrd="0" destOrd="0" presId="urn:microsoft.com/office/officeart/2005/8/layout/hierarchy3"/>
    <dgm:cxn modelId="{3451C0F0-7541-45C3-A1A7-1E082271BF57}" type="presOf" srcId="{7E76F700-A90D-4E02-9C76-4E8459E79092}" destId="{0F8ADF70-7FFA-4029-8165-D0A146BDD31A}" srcOrd="0" destOrd="0" presId="urn:microsoft.com/office/officeart/2005/8/layout/hierarchy3"/>
    <dgm:cxn modelId="{13E2655F-2AEF-4F30-AF9C-76EB5F42C395}" srcId="{81E2A549-2ED9-4779-A6C7-0B5F1F89E784}" destId="{9F6A3DD9-4E49-42E8-BAC4-CAEB9506D770}" srcOrd="3" destOrd="0" parTransId="{7B88BEBB-77AA-418A-8A2A-E95891C03942}" sibTransId="{B2441EBD-DF30-4FB4-9233-1624279CB25B}"/>
    <dgm:cxn modelId="{E01DC007-FA58-4A8F-AC82-0625D05B01FE}" srcId="{81E2A549-2ED9-4779-A6C7-0B5F1F89E784}" destId="{1A54BBC6-33D8-40A1-8A70-D790A6BEC82B}" srcOrd="2" destOrd="0" parTransId="{1D5D39A4-A317-432B-9E93-FBD4C82B30EC}" sibTransId="{31BE72E4-2D4C-4833-8671-FB63A13C2E0B}"/>
    <dgm:cxn modelId="{D2662F13-3A21-4333-9318-9D61B4E1210C}" srcId="{81E2A549-2ED9-4779-A6C7-0B5F1F89E784}" destId="{7E76F700-A90D-4E02-9C76-4E8459E79092}" srcOrd="1" destOrd="0" parTransId="{824CD416-BA45-4005-A8A7-6FB73976C483}" sibTransId="{41BF2686-168D-47E6-90B8-D08219652CD7}"/>
    <dgm:cxn modelId="{378CEEBE-D518-4D7A-BD02-75DE533DF3D7}" type="presOf" srcId="{81E2A549-2ED9-4779-A6C7-0B5F1F89E784}" destId="{D4AC7685-0E4A-428B-914B-57CA43C78236}" srcOrd="0" destOrd="0" presId="urn:microsoft.com/office/officeart/2005/8/layout/hierarchy3"/>
    <dgm:cxn modelId="{FAC84CD4-290B-49BA-BA80-86B0CF5B232A}" type="presOf" srcId="{7B88BEBB-77AA-418A-8A2A-E95891C03942}" destId="{E235758C-D029-43BB-B2F1-EF972E731913}" srcOrd="0" destOrd="0" presId="urn:microsoft.com/office/officeart/2005/8/layout/hierarchy3"/>
    <dgm:cxn modelId="{BC38E288-06EA-43D8-8A81-0A8DD181AA5D}" type="presOf" srcId="{9F6A3DD9-4E49-42E8-BAC4-CAEB9506D770}" destId="{3B4D1DF1-6298-49F6-AB45-CD427A915A84}" srcOrd="0" destOrd="0" presId="urn:microsoft.com/office/officeart/2005/8/layout/hierarchy3"/>
    <dgm:cxn modelId="{4E4DCED7-C417-4BA3-9DAC-2C5FD17FC907}" type="presOf" srcId="{B27C322E-C668-4873-9658-CE76192088AD}" destId="{958741F5-7023-47EF-A962-E11228DFB2A8}" srcOrd="0" destOrd="0" presId="urn:microsoft.com/office/officeart/2005/8/layout/hierarchy3"/>
    <dgm:cxn modelId="{8D42345C-D437-48A9-905B-77276979BCBF}" type="presOf" srcId="{3AF3CE23-BD2D-4CC0-99F4-CFF317C388CF}" destId="{53A847A6-AA27-4007-AD00-69A9E93A516D}" srcOrd="0" destOrd="0" presId="urn:microsoft.com/office/officeart/2005/8/layout/hierarchy3"/>
    <dgm:cxn modelId="{949033CE-84F0-4385-95EA-A8E0A3521A74}" type="presOf" srcId="{8D74F5D1-6350-4A78-B16D-EC49347A4BE9}" destId="{B456F5C0-4936-40ED-88DD-723FF937D8D2}" srcOrd="0" destOrd="0" presId="urn:microsoft.com/office/officeart/2005/8/layout/hierarchy3"/>
    <dgm:cxn modelId="{63C30222-46FB-4C98-9A2D-2ADD8F9B7CD8}" srcId="{EEB26BDE-5832-4238-9A6C-72342CE6AAE8}" destId="{1BFFD5C3-C599-4AA8-8DDA-2DABB9BF788A}" srcOrd="3" destOrd="0" parTransId="{AD252FF5-44FA-4F9D-8D3E-54546A9A413E}" sibTransId="{D3013F3D-42A3-4AE1-9D96-A360F529FF6F}"/>
    <dgm:cxn modelId="{DDEE12EC-C7DB-4E41-8A03-5080A199FDC9}" type="presOf" srcId="{63F4132A-96BD-4659-A0FF-407A1A8FD518}" destId="{E1F126A4-ECAA-4957-B5E8-E5752C96AC99}" srcOrd="0" destOrd="0" presId="urn:microsoft.com/office/officeart/2005/8/layout/hierarchy3"/>
    <dgm:cxn modelId="{31A9C444-40C9-4E53-AE82-E1DBA84D14CF}" type="presOf" srcId="{DC15A78A-2086-4AD2-8D05-692F61F0BFA7}" destId="{A8A35936-DFEF-4C20-BDEA-08C215A0A069}" srcOrd="0" destOrd="0" presId="urn:microsoft.com/office/officeart/2005/8/layout/hierarchy3"/>
    <dgm:cxn modelId="{E9A7655A-F667-4F80-927C-C5C2ACF82FAB}" type="presOf" srcId="{824CD416-BA45-4005-A8A7-6FB73976C483}" destId="{4BDF868A-A066-488A-A1E1-19A4A012BAE9}" srcOrd="0" destOrd="0" presId="urn:microsoft.com/office/officeart/2005/8/layout/hierarchy3"/>
    <dgm:cxn modelId="{08778EE9-56AC-4BC2-B5D3-2D62EE0AE9D6}" type="presOf" srcId="{1D421261-635D-48D3-B358-DA989205C1C6}" destId="{6D3FAACD-F5C1-49DC-B0AC-923E0FC67891}" srcOrd="0" destOrd="0" presId="urn:microsoft.com/office/officeart/2005/8/layout/hierarchy3"/>
    <dgm:cxn modelId="{F0B5B7A6-F5DA-4B5D-9F3C-2111A617DC32}" srcId="{EEB26BDE-5832-4238-9A6C-72342CE6AAE8}" destId="{8D74F5D1-6350-4A78-B16D-EC49347A4BE9}" srcOrd="2" destOrd="0" parTransId="{DC15A78A-2086-4AD2-8D05-692F61F0BFA7}" sibTransId="{7808423C-6A2D-4BF1-BB91-BF8F24C6C8E8}"/>
    <dgm:cxn modelId="{551BED7D-AB59-4EFD-902F-A26AEC673598}" type="presOf" srcId="{AD252FF5-44FA-4F9D-8D3E-54546A9A413E}" destId="{9CBA7A29-74BE-4DF5-8566-63449DF7E671}" srcOrd="0" destOrd="0" presId="urn:microsoft.com/office/officeart/2005/8/layout/hierarchy3"/>
    <dgm:cxn modelId="{992FED69-083E-471E-98A7-376A500922BD}" srcId="{E5FC5DFF-27EE-448A-8178-6EF5B2E9389D}" destId="{EEB26BDE-5832-4238-9A6C-72342CE6AAE8}" srcOrd="0" destOrd="0" parTransId="{85D6AC5C-2C84-4B60-B8E9-6E64262D07B6}" sibTransId="{B3BD4973-750A-4685-92A1-31BA30E11AFE}"/>
    <dgm:cxn modelId="{5F1B592B-3B1C-49B9-98E4-0635BEB63500}" type="presParOf" srcId="{7649737C-7057-4356-82D0-A4DEB4C9E8E7}" destId="{00F70B82-4FC1-44FB-A34A-F4372C621C02}" srcOrd="0" destOrd="0" presId="urn:microsoft.com/office/officeart/2005/8/layout/hierarchy3"/>
    <dgm:cxn modelId="{DD8D1E94-2921-4906-A89E-26E0033DDDD7}" type="presParOf" srcId="{00F70B82-4FC1-44FB-A34A-F4372C621C02}" destId="{2A4A5A75-0C92-40E6-AE3F-EB153B204010}" srcOrd="0" destOrd="0" presId="urn:microsoft.com/office/officeart/2005/8/layout/hierarchy3"/>
    <dgm:cxn modelId="{03046166-6A78-4C99-BAA3-4E61B89AFA35}" type="presParOf" srcId="{2A4A5A75-0C92-40E6-AE3F-EB153B204010}" destId="{77BF2E75-0C8E-4103-B60A-F58E097DB064}" srcOrd="0" destOrd="0" presId="urn:microsoft.com/office/officeart/2005/8/layout/hierarchy3"/>
    <dgm:cxn modelId="{D23E1321-C34C-4D90-8EAA-4EC1C6A3F0C4}" type="presParOf" srcId="{2A4A5A75-0C92-40E6-AE3F-EB153B204010}" destId="{66A8C084-BD4E-43DB-90A3-FE4D41191221}" srcOrd="1" destOrd="0" presId="urn:microsoft.com/office/officeart/2005/8/layout/hierarchy3"/>
    <dgm:cxn modelId="{C7F1AB8C-A2EB-4F66-AD7E-E095B614D541}" type="presParOf" srcId="{00F70B82-4FC1-44FB-A34A-F4372C621C02}" destId="{0E90052B-FB12-4A5A-B8E0-A181FEB122F8}" srcOrd="1" destOrd="0" presId="urn:microsoft.com/office/officeart/2005/8/layout/hierarchy3"/>
    <dgm:cxn modelId="{DC502B17-AE33-4D8C-B56F-0E2F9A29E86E}" type="presParOf" srcId="{0E90052B-FB12-4A5A-B8E0-A181FEB122F8}" destId="{00441E46-8C14-4C3F-A919-B42B5175512E}" srcOrd="0" destOrd="0" presId="urn:microsoft.com/office/officeart/2005/8/layout/hierarchy3"/>
    <dgm:cxn modelId="{288435D3-FA97-47D6-AA71-5CABA488057F}" type="presParOf" srcId="{0E90052B-FB12-4A5A-B8E0-A181FEB122F8}" destId="{080C2D1F-EAC6-4E2F-87AD-24DEC3A0D819}" srcOrd="1" destOrd="0" presId="urn:microsoft.com/office/officeart/2005/8/layout/hierarchy3"/>
    <dgm:cxn modelId="{21135D6D-857E-4C0A-A08A-6F5FDA120007}" type="presParOf" srcId="{0E90052B-FB12-4A5A-B8E0-A181FEB122F8}" destId="{53A847A6-AA27-4007-AD00-69A9E93A516D}" srcOrd="2" destOrd="0" presId="urn:microsoft.com/office/officeart/2005/8/layout/hierarchy3"/>
    <dgm:cxn modelId="{3612BF10-D801-427D-AEE1-8B265D42C9E8}" type="presParOf" srcId="{0E90052B-FB12-4A5A-B8E0-A181FEB122F8}" destId="{E1F126A4-ECAA-4957-B5E8-E5752C96AC99}" srcOrd="3" destOrd="0" presId="urn:microsoft.com/office/officeart/2005/8/layout/hierarchy3"/>
    <dgm:cxn modelId="{C6CFDD4F-E2D6-46FD-85FF-2A57E0D8D816}" type="presParOf" srcId="{0E90052B-FB12-4A5A-B8E0-A181FEB122F8}" destId="{A8A35936-DFEF-4C20-BDEA-08C215A0A069}" srcOrd="4" destOrd="0" presId="urn:microsoft.com/office/officeart/2005/8/layout/hierarchy3"/>
    <dgm:cxn modelId="{B6D51489-F93C-4A9F-92E1-9F74DFE73A00}" type="presParOf" srcId="{0E90052B-FB12-4A5A-B8E0-A181FEB122F8}" destId="{B456F5C0-4936-40ED-88DD-723FF937D8D2}" srcOrd="5" destOrd="0" presId="urn:microsoft.com/office/officeart/2005/8/layout/hierarchy3"/>
    <dgm:cxn modelId="{0AD77AE4-1B79-4A53-B551-9A886E6117FD}" type="presParOf" srcId="{0E90052B-FB12-4A5A-B8E0-A181FEB122F8}" destId="{9CBA7A29-74BE-4DF5-8566-63449DF7E671}" srcOrd="6" destOrd="0" presId="urn:microsoft.com/office/officeart/2005/8/layout/hierarchy3"/>
    <dgm:cxn modelId="{26B64439-0B82-49EC-9E3B-2508A9F5990C}" type="presParOf" srcId="{0E90052B-FB12-4A5A-B8E0-A181FEB122F8}" destId="{B314AFB7-B8C6-4E2B-9DEC-5E2BAE4DAC08}" srcOrd="7" destOrd="0" presId="urn:microsoft.com/office/officeart/2005/8/layout/hierarchy3"/>
    <dgm:cxn modelId="{20298595-086B-429A-9619-D5E504EED9D0}" type="presParOf" srcId="{7649737C-7057-4356-82D0-A4DEB4C9E8E7}" destId="{377B8368-3F07-4001-B899-A1880F5A76DA}" srcOrd="1" destOrd="0" presId="urn:microsoft.com/office/officeart/2005/8/layout/hierarchy3"/>
    <dgm:cxn modelId="{79B1530C-9926-402F-8D20-C34A55752D9A}" type="presParOf" srcId="{377B8368-3F07-4001-B899-A1880F5A76DA}" destId="{4DD0EA77-AF96-48C6-A2C1-C4A17FA453D9}" srcOrd="0" destOrd="0" presId="urn:microsoft.com/office/officeart/2005/8/layout/hierarchy3"/>
    <dgm:cxn modelId="{E77F530B-6268-4DE3-AC8D-73EA7BE13C89}" type="presParOf" srcId="{4DD0EA77-AF96-48C6-A2C1-C4A17FA453D9}" destId="{D4AC7685-0E4A-428B-914B-57CA43C78236}" srcOrd="0" destOrd="0" presId="urn:microsoft.com/office/officeart/2005/8/layout/hierarchy3"/>
    <dgm:cxn modelId="{F4E52875-2BF9-43C1-87B9-A50C1A5DB83F}" type="presParOf" srcId="{4DD0EA77-AF96-48C6-A2C1-C4A17FA453D9}" destId="{0CA48E49-38B5-4926-9FC0-8126A224F96C}" srcOrd="1" destOrd="0" presId="urn:microsoft.com/office/officeart/2005/8/layout/hierarchy3"/>
    <dgm:cxn modelId="{5D5CE56D-C34A-40EB-9460-18CED1CB1D9E}" type="presParOf" srcId="{377B8368-3F07-4001-B899-A1880F5A76DA}" destId="{D33106EA-9179-458D-9DAC-E4C91DEF5909}" srcOrd="1" destOrd="0" presId="urn:microsoft.com/office/officeart/2005/8/layout/hierarchy3"/>
    <dgm:cxn modelId="{D6D190F3-5657-4DDA-B6C0-F822A8B4EE8B}" type="presParOf" srcId="{D33106EA-9179-458D-9DAC-E4C91DEF5909}" destId="{6D3FAACD-F5C1-49DC-B0AC-923E0FC67891}" srcOrd="0" destOrd="0" presId="urn:microsoft.com/office/officeart/2005/8/layout/hierarchy3"/>
    <dgm:cxn modelId="{AA3813A1-0F7F-4776-B973-1B54B7256A23}" type="presParOf" srcId="{D33106EA-9179-458D-9DAC-E4C91DEF5909}" destId="{958741F5-7023-47EF-A962-E11228DFB2A8}" srcOrd="1" destOrd="0" presId="urn:microsoft.com/office/officeart/2005/8/layout/hierarchy3"/>
    <dgm:cxn modelId="{E9F472FF-8D29-4C38-AEB0-E17C425FCED4}" type="presParOf" srcId="{D33106EA-9179-458D-9DAC-E4C91DEF5909}" destId="{4BDF868A-A066-488A-A1E1-19A4A012BAE9}" srcOrd="2" destOrd="0" presId="urn:microsoft.com/office/officeart/2005/8/layout/hierarchy3"/>
    <dgm:cxn modelId="{7B294919-F611-4E7B-9480-701A79BE76E6}" type="presParOf" srcId="{D33106EA-9179-458D-9DAC-E4C91DEF5909}" destId="{0F8ADF70-7FFA-4029-8165-D0A146BDD31A}" srcOrd="3" destOrd="0" presId="urn:microsoft.com/office/officeart/2005/8/layout/hierarchy3"/>
    <dgm:cxn modelId="{74C31735-0849-4254-8ED5-4B7D5FE66409}" type="presParOf" srcId="{D33106EA-9179-458D-9DAC-E4C91DEF5909}" destId="{C79E1D48-AD50-4C58-AAFF-DC900C06532A}" srcOrd="4" destOrd="0" presId="urn:microsoft.com/office/officeart/2005/8/layout/hierarchy3"/>
    <dgm:cxn modelId="{1D41C485-41F1-40D8-829A-429C0F4F231D}" type="presParOf" srcId="{D33106EA-9179-458D-9DAC-E4C91DEF5909}" destId="{35AEA50F-4AD2-4917-8DC2-20B24646B56E}" srcOrd="5" destOrd="0" presId="urn:microsoft.com/office/officeart/2005/8/layout/hierarchy3"/>
    <dgm:cxn modelId="{D4A788DD-3890-4DF0-B755-3FADF6F4196A}" type="presParOf" srcId="{D33106EA-9179-458D-9DAC-E4C91DEF5909}" destId="{E235758C-D029-43BB-B2F1-EF972E731913}" srcOrd="6" destOrd="0" presId="urn:microsoft.com/office/officeart/2005/8/layout/hierarchy3"/>
    <dgm:cxn modelId="{DA60CF96-5E44-43A5-A0AE-6CD25792915D}" type="presParOf" srcId="{D33106EA-9179-458D-9DAC-E4C91DEF5909}" destId="{3B4D1DF1-6298-49F6-AB45-CD427A915A84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D15355-017C-476B-87E3-536771DA8B64}">
      <dsp:nvSpPr>
        <dsp:cNvPr id="0" name=""/>
        <dsp:cNvSpPr/>
      </dsp:nvSpPr>
      <dsp:spPr>
        <a:xfrm>
          <a:off x="1700707" y="1164094"/>
          <a:ext cx="1207097" cy="76815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/>
            <a:t>Prior Knowledge</a:t>
          </a:r>
          <a:endParaRPr lang="en-IN" sz="1300" b="1" kern="1200" dirty="0"/>
        </a:p>
      </dsp:txBody>
      <dsp:txXfrm>
        <a:off x="1877482" y="1276588"/>
        <a:ext cx="853547" cy="543166"/>
      </dsp:txXfrm>
    </dsp:sp>
    <dsp:sp modelId="{32B18F11-6ECD-4D7B-A071-0C3D8EA34F70}">
      <dsp:nvSpPr>
        <dsp:cNvPr id="0" name=""/>
        <dsp:cNvSpPr/>
      </dsp:nvSpPr>
      <dsp:spPr>
        <a:xfrm rot="16200000">
          <a:off x="2154546" y="997728"/>
          <a:ext cx="299419" cy="33311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299419" y="1665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b="1" kern="1200"/>
        </a:p>
      </dsp:txBody>
      <dsp:txXfrm>
        <a:off x="2296770" y="1006899"/>
        <a:ext cx="14970" cy="14970"/>
      </dsp:txXfrm>
    </dsp:sp>
    <dsp:sp modelId="{08E79C49-B024-4C9C-88D3-4DF6426A88A7}">
      <dsp:nvSpPr>
        <dsp:cNvPr id="0" name=""/>
        <dsp:cNvSpPr/>
      </dsp:nvSpPr>
      <dsp:spPr>
        <a:xfrm>
          <a:off x="1877816" y="11795"/>
          <a:ext cx="852879" cy="85287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500" b="1" kern="1200" dirty="0" smtClean="0"/>
            <a:t>Peer group</a:t>
          </a:r>
          <a:endParaRPr lang="en-IN" sz="1500" b="1" kern="1200" dirty="0"/>
        </a:p>
      </dsp:txBody>
      <dsp:txXfrm>
        <a:off x="2002717" y="136696"/>
        <a:ext cx="603077" cy="603077"/>
      </dsp:txXfrm>
    </dsp:sp>
    <dsp:sp modelId="{53434ECA-D189-4AA2-B438-8C787EAC5E0E}">
      <dsp:nvSpPr>
        <dsp:cNvPr id="0" name=""/>
        <dsp:cNvSpPr/>
      </dsp:nvSpPr>
      <dsp:spPr>
        <a:xfrm rot="72819">
          <a:off x="2907425" y="1548585"/>
          <a:ext cx="405080" cy="33311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405080" y="1665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b="1" kern="1200"/>
        </a:p>
      </dsp:txBody>
      <dsp:txXfrm>
        <a:off x="3099838" y="1555114"/>
        <a:ext cx="20254" cy="20254"/>
      </dsp:txXfrm>
    </dsp:sp>
    <dsp:sp modelId="{7D553DD6-E19B-4BFF-A00E-DFC77DD5CB77}">
      <dsp:nvSpPr>
        <dsp:cNvPr id="0" name=""/>
        <dsp:cNvSpPr/>
      </dsp:nvSpPr>
      <dsp:spPr>
        <a:xfrm>
          <a:off x="3312365" y="1152123"/>
          <a:ext cx="852879" cy="852879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500" b="1" kern="1200" dirty="0" smtClean="0"/>
            <a:t>Social Status</a:t>
          </a:r>
          <a:endParaRPr lang="en-IN" sz="1500" b="1" kern="1200" dirty="0"/>
        </a:p>
      </dsp:txBody>
      <dsp:txXfrm>
        <a:off x="3437266" y="1277024"/>
        <a:ext cx="603077" cy="603077"/>
      </dsp:txXfrm>
    </dsp:sp>
    <dsp:sp modelId="{82866940-3E04-45F3-B14F-B7D29EB3CD54}">
      <dsp:nvSpPr>
        <dsp:cNvPr id="0" name=""/>
        <dsp:cNvSpPr/>
      </dsp:nvSpPr>
      <dsp:spPr>
        <a:xfrm rot="5400000">
          <a:off x="2154546" y="2065303"/>
          <a:ext cx="299419" cy="33311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299419" y="1665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b="1" kern="1200"/>
        </a:p>
      </dsp:txBody>
      <dsp:txXfrm>
        <a:off x="2296770" y="2074473"/>
        <a:ext cx="14970" cy="14970"/>
      </dsp:txXfrm>
    </dsp:sp>
    <dsp:sp modelId="{2712E5DC-6683-49FD-9369-74F076CBEB2E}">
      <dsp:nvSpPr>
        <dsp:cNvPr id="0" name=""/>
        <dsp:cNvSpPr/>
      </dsp:nvSpPr>
      <dsp:spPr>
        <a:xfrm>
          <a:off x="1877816" y="2231668"/>
          <a:ext cx="852879" cy="852879"/>
        </a:xfrm>
        <a:prstGeom prst="ellips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500" b="1" kern="1200" dirty="0" smtClean="0"/>
            <a:t>Culture</a:t>
          </a:r>
          <a:endParaRPr lang="en-IN" sz="1500" b="1" kern="1200" dirty="0"/>
        </a:p>
      </dsp:txBody>
      <dsp:txXfrm>
        <a:off x="2002717" y="2356569"/>
        <a:ext cx="603077" cy="603077"/>
      </dsp:txXfrm>
    </dsp:sp>
    <dsp:sp modelId="{E6EF1220-BCB7-4ADC-B989-FC6BF9339F87}">
      <dsp:nvSpPr>
        <dsp:cNvPr id="0" name=""/>
        <dsp:cNvSpPr/>
      </dsp:nvSpPr>
      <dsp:spPr>
        <a:xfrm rot="10723941">
          <a:off x="1356795" y="1548672"/>
          <a:ext cx="344318" cy="33311"/>
        </a:xfrm>
        <a:custGeom>
          <a:avLst/>
          <a:gdLst/>
          <a:ahLst/>
          <a:cxnLst/>
          <a:rect l="0" t="0" r="0" b="0"/>
          <a:pathLst>
            <a:path>
              <a:moveTo>
                <a:pt x="0" y="16655"/>
              </a:moveTo>
              <a:lnTo>
                <a:pt x="344318" y="1665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IN" sz="500" b="1" kern="1200"/>
        </a:p>
      </dsp:txBody>
      <dsp:txXfrm rot="10800000">
        <a:off x="1520346" y="1556720"/>
        <a:ext cx="17215" cy="17215"/>
      </dsp:txXfrm>
    </dsp:sp>
    <dsp:sp modelId="{F5026CF7-C6D4-4CAA-A0BC-53A3CD263069}">
      <dsp:nvSpPr>
        <dsp:cNvPr id="0" name=""/>
        <dsp:cNvSpPr/>
      </dsp:nvSpPr>
      <dsp:spPr>
        <a:xfrm>
          <a:off x="504061" y="1152130"/>
          <a:ext cx="852879" cy="852879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500" b="1" kern="1200" dirty="0" smtClean="0"/>
            <a:t>Family</a:t>
          </a:r>
          <a:endParaRPr lang="en-IN" sz="1500" b="1" kern="1200" dirty="0"/>
        </a:p>
      </dsp:txBody>
      <dsp:txXfrm>
        <a:off x="628962" y="1277031"/>
        <a:ext cx="603077" cy="6030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C4AE2-0B19-40F4-8E1E-AAC04E7E98F1}">
      <dsp:nvSpPr>
        <dsp:cNvPr id="0" name=""/>
        <dsp:cNvSpPr/>
      </dsp:nvSpPr>
      <dsp:spPr>
        <a:xfrm>
          <a:off x="2502089" y="792087"/>
          <a:ext cx="1398075" cy="1034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4443"/>
              </a:lnTo>
              <a:lnTo>
                <a:pt x="1398075" y="684443"/>
              </a:lnTo>
              <a:lnTo>
                <a:pt x="1398075" y="103470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119E09-5BA6-4FD7-BAE9-CBABC0AD1A88}">
      <dsp:nvSpPr>
        <dsp:cNvPr id="0" name=""/>
        <dsp:cNvSpPr/>
      </dsp:nvSpPr>
      <dsp:spPr>
        <a:xfrm>
          <a:off x="1068387" y="792087"/>
          <a:ext cx="1433702" cy="1034704"/>
        </a:xfrm>
        <a:custGeom>
          <a:avLst/>
          <a:gdLst/>
          <a:ahLst/>
          <a:cxnLst/>
          <a:rect l="0" t="0" r="0" b="0"/>
          <a:pathLst>
            <a:path>
              <a:moveTo>
                <a:pt x="1433702" y="0"/>
              </a:moveTo>
              <a:lnTo>
                <a:pt x="1433702" y="684443"/>
              </a:lnTo>
              <a:lnTo>
                <a:pt x="0" y="684443"/>
              </a:lnTo>
              <a:lnTo>
                <a:pt x="0" y="1034704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46E967-CFB4-442B-AB5D-D8FC93D086A1}">
      <dsp:nvSpPr>
        <dsp:cNvPr id="0" name=""/>
        <dsp:cNvSpPr/>
      </dsp:nvSpPr>
      <dsp:spPr>
        <a:xfrm>
          <a:off x="480398" y="259874"/>
          <a:ext cx="4043380" cy="53221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4000" b="1" kern="1200" dirty="0" smtClean="0"/>
            <a:t>Sociology</a:t>
          </a:r>
          <a:endParaRPr lang="en-IN" sz="4000" b="1" kern="1200" dirty="0"/>
        </a:p>
      </dsp:txBody>
      <dsp:txXfrm>
        <a:off x="480398" y="259874"/>
        <a:ext cx="4043380" cy="532213"/>
      </dsp:txXfrm>
    </dsp:sp>
    <dsp:sp modelId="{B0A781B8-84C7-4CEC-974C-5B689D122F29}">
      <dsp:nvSpPr>
        <dsp:cNvPr id="0" name=""/>
        <dsp:cNvSpPr/>
      </dsp:nvSpPr>
      <dsp:spPr>
        <a:xfrm>
          <a:off x="2759" y="1826792"/>
          <a:ext cx="2131255" cy="53147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200" b="1" kern="1200" dirty="0" smtClean="0"/>
            <a:t>‘</a:t>
          </a:r>
          <a:r>
            <a:rPr lang="en-IN" sz="3200" b="1" kern="1200" dirty="0" err="1" smtClean="0"/>
            <a:t>Socius</a:t>
          </a:r>
          <a:r>
            <a:rPr lang="en-IN" sz="3200" b="1" kern="1200" dirty="0" smtClean="0"/>
            <a:t>’ </a:t>
          </a:r>
          <a:endParaRPr lang="en-IN" sz="3200" b="1" kern="1200" dirty="0"/>
        </a:p>
      </dsp:txBody>
      <dsp:txXfrm>
        <a:off x="2759" y="1826792"/>
        <a:ext cx="2131255" cy="531479"/>
      </dsp:txXfrm>
    </dsp:sp>
    <dsp:sp modelId="{E997A309-9917-4449-8967-0D6A58D098E5}">
      <dsp:nvSpPr>
        <dsp:cNvPr id="0" name=""/>
        <dsp:cNvSpPr/>
      </dsp:nvSpPr>
      <dsp:spPr>
        <a:xfrm>
          <a:off x="2834537" y="1826792"/>
          <a:ext cx="2131255" cy="53147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3200" b="1" kern="1200" dirty="0" smtClean="0"/>
            <a:t>‘Logos’</a:t>
          </a:r>
          <a:endParaRPr lang="en-IN" sz="3200" b="1" kern="1200" dirty="0"/>
        </a:p>
      </dsp:txBody>
      <dsp:txXfrm>
        <a:off x="2834537" y="1826792"/>
        <a:ext cx="2131255" cy="5314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A1DF76-A7C1-484D-95F5-D05798E80A0D}">
      <dsp:nvSpPr>
        <dsp:cNvPr id="0" name=""/>
        <dsp:cNvSpPr/>
      </dsp:nvSpPr>
      <dsp:spPr>
        <a:xfrm>
          <a:off x="2617313" y="0"/>
          <a:ext cx="3801870" cy="3801870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1B9236-FB41-4D31-A2FA-F6466AB1A6AF}">
      <dsp:nvSpPr>
        <dsp:cNvPr id="0" name=""/>
        <dsp:cNvSpPr/>
      </dsp:nvSpPr>
      <dsp:spPr>
        <a:xfrm>
          <a:off x="2978490" y="361177"/>
          <a:ext cx="1482729" cy="148272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smtClean="0"/>
            <a:t>Social Problems</a:t>
          </a:r>
          <a:endParaRPr lang="en-US" sz="1700" kern="1200"/>
        </a:p>
      </dsp:txBody>
      <dsp:txXfrm>
        <a:off x="3050871" y="433558"/>
        <a:ext cx="1337967" cy="1337967"/>
      </dsp:txXfrm>
    </dsp:sp>
    <dsp:sp modelId="{5A9C561F-446F-43AD-A373-AB99AE7E0F4F}">
      <dsp:nvSpPr>
        <dsp:cNvPr id="0" name=""/>
        <dsp:cNvSpPr/>
      </dsp:nvSpPr>
      <dsp:spPr>
        <a:xfrm>
          <a:off x="4575276" y="361177"/>
          <a:ext cx="1482729" cy="1482729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smtClean="0"/>
            <a:t>Social Research</a:t>
          </a:r>
          <a:endParaRPr lang="en-US" sz="1700" kern="1200"/>
        </a:p>
      </dsp:txBody>
      <dsp:txXfrm>
        <a:off x="4647657" y="433558"/>
        <a:ext cx="1337967" cy="1337967"/>
      </dsp:txXfrm>
    </dsp:sp>
    <dsp:sp modelId="{EA9E1857-630F-4CC8-B1F0-84D0B09E7DC5}">
      <dsp:nvSpPr>
        <dsp:cNvPr id="0" name=""/>
        <dsp:cNvSpPr/>
      </dsp:nvSpPr>
      <dsp:spPr>
        <a:xfrm>
          <a:off x="2978490" y="1957963"/>
          <a:ext cx="1482729" cy="1482729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smtClean="0"/>
            <a:t>Social Demography</a:t>
          </a:r>
          <a:endParaRPr lang="en-US" sz="1700" kern="1200"/>
        </a:p>
      </dsp:txBody>
      <dsp:txXfrm>
        <a:off x="3050871" y="2030344"/>
        <a:ext cx="1337967" cy="1337967"/>
      </dsp:txXfrm>
    </dsp:sp>
    <dsp:sp modelId="{4A1B201A-F7C7-44F1-BBBD-A49109D8C7D8}">
      <dsp:nvSpPr>
        <dsp:cNvPr id="0" name=""/>
        <dsp:cNvSpPr/>
      </dsp:nvSpPr>
      <dsp:spPr>
        <a:xfrm>
          <a:off x="4575276" y="1957963"/>
          <a:ext cx="1482729" cy="1482729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smtClean="0"/>
            <a:t>Social Diversities</a:t>
          </a:r>
          <a:endParaRPr lang="en-US" sz="1700" kern="1200"/>
        </a:p>
      </dsp:txBody>
      <dsp:txXfrm>
        <a:off x="4647657" y="2030344"/>
        <a:ext cx="1337967" cy="13379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BF2E75-0C8E-4103-B60A-F58E097DB064}">
      <dsp:nvSpPr>
        <dsp:cNvPr id="0" name=""/>
        <dsp:cNvSpPr/>
      </dsp:nvSpPr>
      <dsp:spPr>
        <a:xfrm>
          <a:off x="195742" y="509"/>
          <a:ext cx="2213567" cy="5878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500" b="1" kern="1200" dirty="0" smtClean="0"/>
            <a:t>Macro theories</a:t>
          </a:r>
          <a:endParaRPr lang="en-IN" sz="2500" b="1" kern="1200" dirty="0"/>
        </a:p>
      </dsp:txBody>
      <dsp:txXfrm>
        <a:off x="212961" y="17728"/>
        <a:ext cx="2179129" cy="553457"/>
      </dsp:txXfrm>
    </dsp:sp>
    <dsp:sp modelId="{00441E46-8C14-4C3F-A919-B42B5175512E}">
      <dsp:nvSpPr>
        <dsp:cNvPr id="0" name=""/>
        <dsp:cNvSpPr/>
      </dsp:nvSpPr>
      <dsp:spPr>
        <a:xfrm>
          <a:off x="417099" y="588405"/>
          <a:ext cx="221356" cy="4409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0921"/>
              </a:lnTo>
              <a:lnTo>
                <a:pt x="221356" y="44092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0C2D1F-EAC6-4E2F-87AD-24DEC3A0D819}">
      <dsp:nvSpPr>
        <dsp:cNvPr id="0" name=""/>
        <dsp:cNvSpPr/>
      </dsp:nvSpPr>
      <dsp:spPr>
        <a:xfrm>
          <a:off x="638456" y="735379"/>
          <a:ext cx="1770853" cy="587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 smtClean="0"/>
            <a:t>Functionalism</a:t>
          </a:r>
          <a:endParaRPr lang="en-IN" sz="1600" b="1" kern="1200" dirty="0"/>
        </a:p>
      </dsp:txBody>
      <dsp:txXfrm>
        <a:off x="655675" y="752598"/>
        <a:ext cx="1736415" cy="553457"/>
      </dsp:txXfrm>
    </dsp:sp>
    <dsp:sp modelId="{53A847A6-AA27-4007-AD00-69A9E93A516D}">
      <dsp:nvSpPr>
        <dsp:cNvPr id="0" name=""/>
        <dsp:cNvSpPr/>
      </dsp:nvSpPr>
      <dsp:spPr>
        <a:xfrm>
          <a:off x="417099" y="588405"/>
          <a:ext cx="221356" cy="11757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5790"/>
              </a:lnTo>
              <a:lnTo>
                <a:pt x="221356" y="117579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F126A4-ECAA-4957-B5E8-E5752C96AC99}">
      <dsp:nvSpPr>
        <dsp:cNvPr id="0" name=""/>
        <dsp:cNvSpPr/>
      </dsp:nvSpPr>
      <dsp:spPr>
        <a:xfrm>
          <a:off x="638456" y="1470248"/>
          <a:ext cx="1770853" cy="587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419125"/>
              <a:satOff val="5687"/>
              <a:lumOff val="123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 smtClean="0"/>
            <a:t>Conflict Theory</a:t>
          </a:r>
          <a:endParaRPr lang="en-IN" sz="1600" b="1" kern="1200" dirty="0"/>
        </a:p>
      </dsp:txBody>
      <dsp:txXfrm>
        <a:off x="655675" y="1487467"/>
        <a:ext cx="1736415" cy="553457"/>
      </dsp:txXfrm>
    </dsp:sp>
    <dsp:sp modelId="{A8A35936-DFEF-4C20-BDEA-08C215A0A069}">
      <dsp:nvSpPr>
        <dsp:cNvPr id="0" name=""/>
        <dsp:cNvSpPr/>
      </dsp:nvSpPr>
      <dsp:spPr>
        <a:xfrm>
          <a:off x="417099" y="588405"/>
          <a:ext cx="221356" cy="1910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0660"/>
              </a:lnTo>
              <a:lnTo>
                <a:pt x="221356" y="191066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56F5C0-4936-40ED-88DD-723FF937D8D2}">
      <dsp:nvSpPr>
        <dsp:cNvPr id="0" name=""/>
        <dsp:cNvSpPr/>
      </dsp:nvSpPr>
      <dsp:spPr>
        <a:xfrm>
          <a:off x="638456" y="2205117"/>
          <a:ext cx="1770853" cy="587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838251"/>
              <a:satOff val="11375"/>
              <a:lumOff val="246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 smtClean="0"/>
            <a:t>Structuralism</a:t>
          </a:r>
          <a:endParaRPr lang="en-IN" sz="1600" b="1" kern="1200" dirty="0"/>
        </a:p>
      </dsp:txBody>
      <dsp:txXfrm>
        <a:off x="655675" y="2222336"/>
        <a:ext cx="1736415" cy="553457"/>
      </dsp:txXfrm>
    </dsp:sp>
    <dsp:sp modelId="{9CBA7A29-74BE-4DF5-8566-63449DF7E671}">
      <dsp:nvSpPr>
        <dsp:cNvPr id="0" name=""/>
        <dsp:cNvSpPr/>
      </dsp:nvSpPr>
      <dsp:spPr>
        <a:xfrm>
          <a:off x="417099" y="588405"/>
          <a:ext cx="221356" cy="2645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5529"/>
              </a:lnTo>
              <a:lnTo>
                <a:pt x="221356" y="264552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4AFB7-B8C6-4E2B-9DEC-5E2BAE4DAC08}">
      <dsp:nvSpPr>
        <dsp:cNvPr id="0" name=""/>
        <dsp:cNvSpPr/>
      </dsp:nvSpPr>
      <dsp:spPr>
        <a:xfrm>
          <a:off x="638456" y="2939986"/>
          <a:ext cx="1770853" cy="587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257376"/>
              <a:satOff val="17062"/>
              <a:lumOff val="36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 smtClean="0"/>
            <a:t>Critical Theory</a:t>
          </a:r>
          <a:endParaRPr lang="en-IN" sz="1600" b="1" kern="1200" dirty="0"/>
        </a:p>
      </dsp:txBody>
      <dsp:txXfrm>
        <a:off x="655675" y="2957205"/>
        <a:ext cx="1736415" cy="553457"/>
      </dsp:txXfrm>
    </dsp:sp>
    <dsp:sp modelId="{D4AC7685-0E4A-428B-914B-57CA43C78236}">
      <dsp:nvSpPr>
        <dsp:cNvPr id="0" name=""/>
        <dsp:cNvSpPr/>
      </dsp:nvSpPr>
      <dsp:spPr>
        <a:xfrm>
          <a:off x="2703257" y="509"/>
          <a:ext cx="2213567" cy="5878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500" b="1" kern="1200" dirty="0" smtClean="0"/>
            <a:t>Micro theories</a:t>
          </a:r>
          <a:endParaRPr lang="en-IN" sz="2500" b="1" kern="1200" dirty="0"/>
        </a:p>
      </dsp:txBody>
      <dsp:txXfrm>
        <a:off x="2720476" y="17728"/>
        <a:ext cx="2179129" cy="553457"/>
      </dsp:txXfrm>
    </dsp:sp>
    <dsp:sp modelId="{6D3FAACD-F5C1-49DC-B0AC-923E0FC67891}">
      <dsp:nvSpPr>
        <dsp:cNvPr id="0" name=""/>
        <dsp:cNvSpPr/>
      </dsp:nvSpPr>
      <dsp:spPr>
        <a:xfrm>
          <a:off x="2924614" y="588405"/>
          <a:ext cx="221356" cy="4409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0921"/>
              </a:lnTo>
              <a:lnTo>
                <a:pt x="221356" y="44092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8741F5-7023-47EF-A962-E11228DFB2A8}">
      <dsp:nvSpPr>
        <dsp:cNvPr id="0" name=""/>
        <dsp:cNvSpPr/>
      </dsp:nvSpPr>
      <dsp:spPr>
        <a:xfrm>
          <a:off x="3145971" y="735379"/>
          <a:ext cx="1770853" cy="587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5676501"/>
              <a:satOff val="22749"/>
              <a:lumOff val="49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 smtClean="0"/>
            <a:t>Exchange Theory</a:t>
          </a:r>
          <a:endParaRPr lang="en-IN" sz="1600" b="1" kern="1200" dirty="0"/>
        </a:p>
      </dsp:txBody>
      <dsp:txXfrm>
        <a:off x="3163190" y="752598"/>
        <a:ext cx="1736415" cy="553457"/>
      </dsp:txXfrm>
    </dsp:sp>
    <dsp:sp modelId="{4BDF868A-A066-488A-A1E1-19A4A012BAE9}">
      <dsp:nvSpPr>
        <dsp:cNvPr id="0" name=""/>
        <dsp:cNvSpPr/>
      </dsp:nvSpPr>
      <dsp:spPr>
        <a:xfrm>
          <a:off x="2924614" y="588405"/>
          <a:ext cx="221356" cy="11757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5790"/>
              </a:lnTo>
              <a:lnTo>
                <a:pt x="221356" y="117579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8ADF70-7FFA-4029-8165-D0A146BDD31A}">
      <dsp:nvSpPr>
        <dsp:cNvPr id="0" name=""/>
        <dsp:cNvSpPr/>
      </dsp:nvSpPr>
      <dsp:spPr>
        <a:xfrm>
          <a:off x="3145971" y="1470248"/>
          <a:ext cx="1770853" cy="587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095626"/>
              <a:satOff val="28436"/>
              <a:lumOff val="616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 smtClean="0"/>
            <a:t>Symbolic Interactionism</a:t>
          </a:r>
          <a:endParaRPr lang="en-IN" sz="1600" b="1" kern="1200" dirty="0"/>
        </a:p>
      </dsp:txBody>
      <dsp:txXfrm>
        <a:off x="3163190" y="1487467"/>
        <a:ext cx="1736415" cy="553457"/>
      </dsp:txXfrm>
    </dsp:sp>
    <dsp:sp modelId="{C79E1D48-AD50-4C58-AAFF-DC900C06532A}">
      <dsp:nvSpPr>
        <dsp:cNvPr id="0" name=""/>
        <dsp:cNvSpPr/>
      </dsp:nvSpPr>
      <dsp:spPr>
        <a:xfrm>
          <a:off x="2924614" y="588405"/>
          <a:ext cx="221356" cy="1910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0660"/>
              </a:lnTo>
              <a:lnTo>
                <a:pt x="221356" y="191066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AEA50F-4AD2-4917-8DC2-20B24646B56E}">
      <dsp:nvSpPr>
        <dsp:cNvPr id="0" name=""/>
        <dsp:cNvSpPr/>
      </dsp:nvSpPr>
      <dsp:spPr>
        <a:xfrm>
          <a:off x="3145971" y="2205117"/>
          <a:ext cx="1770853" cy="587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8514751"/>
              <a:satOff val="34124"/>
              <a:lumOff val="739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 smtClean="0"/>
            <a:t>Phenomenology </a:t>
          </a:r>
          <a:endParaRPr lang="en-IN" sz="1600" b="1" kern="1200" dirty="0"/>
        </a:p>
      </dsp:txBody>
      <dsp:txXfrm>
        <a:off x="3163190" y="2222336"/>
        <a:ext cx="1736415" cy="553457"/>
      </dsp:txXfrm>
    </dsp:sp>
    <dsp:sp modelId="{E235758C-D029-43BB-B2F1-EF972E731913}">
      <dsp:nvSpPr>
        <dsp:cNvPr id="0" name=""/>
        <dsp:cNvSpPr/>
      </dsp:nvSpPr>
      <dsp:spPr>
        <a:xfrm>
          <a:off x="2924614" y="588405"/>
          <a:ext cx="221356" cy="2645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5529"/>
              </a:lnTo>
              <a:lnTo>
                <a:pt x="221356" y="264552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4D1DF1-6298-49F6-AB45-CD427A915A84}">
      <dsp:nvSpPr>
        <dsp:cNvPr id="0" name=""/>
        <dsp:cNvSpPr/>
      </dsp:nvSpPr>
      <dsp:spPr>
        <a:xfrm>
          <a:off x="3145971" y="2939986"/>
          <a:ext cx="1770853" cy="587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 smtClean="0"/>
            <a:t>Ethnomethodology</a:t>
          </a:r>
          <a:endParaRPr lang="en-IN" sz="1600" b="1" kern="1200" dirty="0"/>
        </a:p>
      </dsp:txBody>
      <dsp:txXfrm>
        <a:off x="3163190" y="2957205"/>
        <a:ext cx="1736415" cy="5534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BF2E75-0C8E-4103-B60A-F58E097DB064}">
      <dsp:nvSpPr>
        <dsp:cNvPr id="0" name=""/>
        <dsp:cNvSpPr/>
      </dsp:nvSpPr>
      <dsp:spPr>
        <a:xfrm>
          <a:off x="195742" y="509"/>
          <a:ext cx="2213567" cy="5878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500" b="1" kern="1200" dirty="0" smtClean="0"/>
            <a:t>Macro theories</a:t>
          </a:r>
          <a:endParaRPr lang="en-IN" sz="2500" b="1" kern="1200" dirty="0"/>
        </a:p>
      </dsp:txBody>
      <dsp:txXfrm>
        <a:off x="212961" y="17728"/>
        <a:ext cx="2179129" cy="553457"/>
      </dsp:txXfrm>
    </dsp:sp>
    <dsp:sp modelId="{00441E46-8C14-4C3F-A919-B42B5175512E}">
      <dsp:nvSpPr>
        <dsp:cNvPr id="0" name=""/>
        <dsp:cNvSpPr/>
      </dsp:nvSpPr>
      <dsp:spPr>
        <a:xfrm>
          <a:off x="417099" y="588405"/>
          <a:ext cx="221356" cy="4409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0921"/>
              </a:lnTo>
              <a:lnTo>
                <a:pt x="221356" y="44092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0C2D1F-EAC6-4E2F-87AD-24DEC3A0D819}">
      <dsp:nvSpPr>
        <dsp:cNvPr id="0" name=""/>
        <dsp:cNvSpPr/>
      </dsp:nvSpPr>
      <dsp:spPr>
        <a:xfrm>
          <a:off x="638456" y="735379"/>
          <a:ext cx="1770853" cy="587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 smtClean="0"/>
            <a:t>Functionalism</a:t>
          </a:r>
          <a:endParaRPr lang="en-IN" sz="1600" b="1" kern="1200" dirty="0"/>
        </a:p>
      </dsp:txBody>
      <dsp:txXfrm>
        <a:off x="655675" y="752598"/>
        <a:ext cx="1736415" cy="553457"/>
      </dsp:txXfrm>
    </dsp:sp>
    <dsp:sp modelId="{53A847A6-AA27-4007-AD00-69A9E93A516D}">
      <dsp:nvSpPr>
        <dsp:cNvPr id="0" name=""/>
        <dsp:cNvSpPr/>
      </dsp:nvSpPr>
      <dsp:spPr>
        <a:xfrm>
          <a:off x="417099" y="588405"/>
          <a:ext cx="221356" cy="11757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5790"/>
              </a:lnTo>
              <a:lnTo>
                <a:pt x="221356" y="117579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F126A4-ECAA-4957-B5E8-E5752C96AC99}">
      <dsp:nvSpPr>
        <dsp:cNvPr id="0" name=""/>
        <dsp:cNvSpPr/>
      </dsp:nvSpPr>
      <dsp:spPr>
        <a:xfrm>
          <a:off x="638456" y="1470248"/>
          <a:ext cx="1770853" cy="587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419125"/>
              <a:satOff val="5687"/>
              <a:lumOff val="123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 smtClean="0"/>
            <a:t>Conflict Theory</a:t>
          </a:r>
          <a:endParaRPr lang="en-IN" sz="1600" b="1" kern="1200" dirty="0"/>
        </a:p>
      </dsp:txBody>
      <dsp:txXfrm>
        <a:off x="655675" y="1487467"/>
        <a:ext cx="1736415" cy="553457"/>
      </dsp:txXfrm>
    </dsp:sp>
    <dsp:sp modelId="{A8A35936-DFEF-4C20-BDEA-08C215A0A069}">
      <dsp:nvSpPr>
        <dsp:cNvPr id="0" name=""/>
        <dsp:cNvSpPr/>
      </dsp:nvSpPr>
      <dsp:spPr>
        <a:xfrm>
          <a:off x="417099" y="588405"/>
          <a:ext cx="221356" cy="1910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0660"/>
              </a:lnTo>
              <a:lnTo>
                <a:pt x="221356" y="191066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56F5C0-4936-40ED-88DD-723FF937D8D2}">
      <dsp:nvSpPr>
        <dsp:cNvPr id="0" name=""/>
        <dsp:cNvSpPr/>
      </dsp:nvSpPr>
      <dsp:spPr>
        <a:xfrm>
          <a:off x="638456" y="2205117"/>
          <a:ext cx="1770853" cy="587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838251"/>
              <a:satOff val="11375"/>
              <a:lumOff val="246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 smtClean="0"/>
            <a:t>Structuralism</a:t>
          </a:r>
          <a:endParaRPr lang="en-IN" sz="1600" b="1" kern="1200" dirty="0"/>
        </a:p>
      </dsp:txBody>
      <dsp:txXfrm>
        <a:off x="655675" y="2222336"/>
        <a:ext cx="1736415" cy="553457"/>
      </dsp:txXfrm>
    </dsp:sp>
    <dsp:sp modelId="{9CBA7A29-74BE-4DF5-8566-63449DF7E671}">
      <dsp:nvSpPr>
        <dsp:cNvPr id="0" name=""/>
        <dsp:cNvSpPr/>
      </dsp:nvSpPr>
      <dsp:spPr>
        <a:xfrm>
          <a:off x="417099" y="588405"/>
          <a:ext cx="221356" cy="2645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5529"/>
              </a:lnTo>
              <a:lnTo>
                <a:pt x="221356" y="264552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4AFB7-B8C6-4E2B-9DEC-5E2BAE4DAC08}">
      <dsp:nvSpPr>
        <dsp:cNvPr id="0" name=""/>
        <dsp:cNvSpPr/>
      </dsp:nvSpPr>
      <dsp:spPr>
        <a:xfrm>
          <a:off x="638456" y="2939986"/>
          <a:ext cx="1770853" cy="587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257376"/>
              <a:satOff val="17062"/>
              <a:lumOff val="369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 smtClean="0"/>
            <a:t>Critical Theory</a:t>
          </a:r>
          <a:endParaRPr lang="en-IN" sz="1600" b="1" kern="1200" dirty="0"/>
        </a:p>
      </dsp:txBody>
      <dsp:txXfrm>
        <a:off x="655675" y="2957205"/>
        <a:ext cx="1736415" cy="553457"/>
      </dsp:txXfrm>
    </dsp:sp>
    <dsp:sp modelId="{D4AC7685-0E4A-428B-914B-57CA43C78236}">
      <dsp:nvSpPr>
        <dsp:cNvPr id="0" name=""/>
        <dsp:cNvSpPr/>
      </dsp:nvSpPr>
      <dsp:spPr>
        <a:xfrm>
          <a:off x="2703257" y="509"/>
          <a:ext cx="2213567" cy="5878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2500" b="1" kern="1200" dirty="0" smtClean="0"/>
            <a:t>Micro theories</a:t>
          </a:r>
          <a:endParaRPr lang="en-IN" sz="2500" b="1" kern="1200" dirty="0"/>
        </a:p>
      </dsp:txBody>
      <dsp:txXfrm>
        <a:off x="2720476" y="17728"/>
        <a:ext cx="2179129" cy="553457"/>
      </dsp:txXfrm>
    </dsp:sp>
    <dsp:sp modelId="{6D3FAACD-F5C1-49DC-B0AC-923E0FC67891}">
      <dsp:nvSpPr>
        <dsp:cNvPr id="0" name=""/>
        <dsp:cNvSpPr/>
      </dsp:nvSpPr>
      <dsp:spPr>
        <a:xfrm>
          <a:off x="2924614" y="588405"/>
          <a:ext cx="221356" cy="4409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0921"/>
              </a:lnTo>
              <a:lnTo>
                <a:pt x="221356" y="440921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8741F5-7023-47EF-A962-E11228DFB2A8}">
      <dsp:nvSpPr>
        <dsp:cNvPr id="0" name=""/>
        <dsp:cNvSpPr/>
      </dsp:nvSpPr>
      <dsp:spPr>
        <a:xfrm>
          <a:off x="3145971" y="735379"/>
          <a:ext cx="1770853" cy="587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5676501"/>
              <a:satOff val="22749"/>
              <a:lumOff val="49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 smtClean="0"/>
            <a:t>Exchange Theory</a:t>
          </a:r>
          <a:endParaRPr lang="en-IN" sz="1600" b="1" kern="1200" dirty="0"/>
        </a:p>
      </dsp:txBody>
      <dsp:txXfrm>
        <a:off x="3163190" y="752598"/>
        <a:ext cx="1736415" cy="553457"/>
      </dsp:txXfrm>
    </dsp:sp>
    <dsp:sp modelId="{4BDF868A-A066-488A-A1E1-19A4A012BAE9}">
      <dsp:nvSpPr>
        <dsp:cNvPr id="0" name=""/>
        <dsp:cNvSpPr/>
      </dsp:nvSpPr>
      <dsp:spPr>
        <a:xfrm>
          <a:off x="2924614" y="588405"/>
          <a:ext cx="221356" cy="11757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75790"/>
              </a:lnTo>
              <a:lnTo>
                <a:pt x="221356" y="117579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8ADF70-7FFA-4029-8165-D0A146BDD31A}">
      <dsp:nvSpPr>
        <dsp:cNvPr id="0" name=""/>
        <dsp:cNvSpPr/>
      </dsp:nvSpPr>
      <dsp:spPr>
        <a:xfrm>
          <a:off x="3145971" y="1470248"/>
          <a:ext cx="1770853" cy="587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7095626"/>
              <a:satOff val="28436"/>
              <a:lumOff val="616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 smtClean="0"/>
            <a:t>Symbolic Interactionism</a:t>
          </a:r>
          <a:endParaRPr lang="en-IN" sz="1600" b="1" kern="1200" dirty="0"/>
        </a:p>
      </dsp:txBody>
      <dsp:txXfrm>
        <a:off x="3163190" y="1487467"/>
        <a:ext cx="1736415" cy="553457"/>
      </dsp:txXfrm>
    </dsp:sp>
    <dsp:sp modelId="{C79E1D48-AD50-4C58-AAFF-DC900C06532A}">
      <dsp:nvSpPr>
        <dsp:cNvPr id="0" name=""/>
        <dsp:cNvSpPr/>
      </dsp:nvSpPr>
      <dsp:spPr>
        <a:xfrm>
          <a:off x="2924614" y="588405"/>
          <a:ext cx="221356" cy="1910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10660"/>
              </a:lnTo>
              <a:lnTo>
                <a:pt x="221356" y="191066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AEA50F-4AD2-4917-8DC2-20B24646B56E}">
      <dsp:nvSpPr>
        <dsp:cNvPr id="0" name=""/>
        <dsp:cNvSpPr/>
      </dsp:nvSpPr>
      <dsp:spPr>
        <a:xfrm>
          <a:off x="3145971" y="2205117"/>
          <a:ext cx="1770853" cy="587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8514751"/>
              <a:satOff val="34124"/>
              <a:lumOff val="739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 smtClean="0"/>
            <a:t>Phenomenology </a:t>
          </a:r>
          <a:endParaRPr lang="en-IN" sz="1600" b="1" kern="1200" dirty="0"/>
        </a:p>
      </dsp:txBody>
      <dsp:txXfrm>
        <a:off x="3163190" y="2222336"/>
        <a:ext cx="1736415" cy="553457"/>
      </dsp:txXfrm>
    </dsp:sp>
    <dsp:sp modelId="{E235758C-D029-43BB-B2F1-EF972E731913}">
      <dsp:nvSpPr>
        <dsp:cNvPr id="0" name=""/>
        <dsp:cNvSpPr/>
      </dsp:nvSpPr>
      <dsp:spPr>
        <a:xfrm>
          <a:off x="2924614" y="588405"/>
          <a:ext cx="221356" cy="26455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5529"/>
              </a:lnTo>
              <a:lnTo>
                <a:pt x="221356" y="264552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4D1DF1-6298-49F6-AB45-CD427A915A84}">
      <dsp:nvSpPr>
        <dsp:cNvPr id="0" name=""/>
        <dsp:cNvSpPr/>
      </dsp:nvSpPr>
      <dsp:spPr>
        <a:xfrm>
          <a:off x="3145971" y="2939986"/>
          <a:ext cx="1770853" cy="587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600" b="1" kern="1200" dirty="0" smtClean="0"/>
            <a:t>Ethnomethodology</a:t>
          </a:r>
          <a:endParaRPr lang="en-IN" sz="1600" b="1" kern="1200" dirty="0"/>
        </a:p>
      </dsp:txBody>
      <dsp:txXfrm>
        <a:off x="3163190" y="2957205"/>
        <a:ext cx="1736415" cy="5534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270C-B45F-4E41-8688-A2660AD11D01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76AC-2446-442B-A432-B2AE5CDD6F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407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270C-B45F-4E41-8688-A2660AD11D01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76AC-2446-442B-A432-B2AE5CDD6F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027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270C-B45F-4E41-8688-A2660AD11D01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76AC-2446-442B-A432-B2AE5CDD6F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821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270C-B45F-4E41-8688-A2660AD11D01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76AC-2446-442B-A432-B2AE5CDD6F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369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270C-B45F-4E41-8688-A2660AD11D01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76AC-2446-442B-A432-B2AE5CDD6F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406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270C-B45F-4E41-8688-A2660AD11D01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76AC-2446-442B-A432-B2AE5CDD6F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32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270C-B45F-4E41-8688-A2660AD11D01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76AC-2446-442B-A432-B2AE5CDD6F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828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270C-B45F-4E41-8688-A2660AD11D01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76AC-2446-442B-A432-B2AE5CDD6F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762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270C-B45F-4E41-8688-A2660AD11D01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76AC-2446-442B-A432-B2AE5CDD6F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54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270C-B45F-4E41-8688-A2660AD11D01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76AC-2446-442B-A432-B2AE5CDD6F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754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0270C-B45F-4E41-8688-A2660AD11D01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B76AC-2446-442B-A432-B2AE5CDD6F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08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0270C-B45F-4E41-8688-A2660AD11D01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B76AC-2446-442B-A432-B2AE5CDD6F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013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YASEER\Desktop\sociology intro\sociolog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9328"/>
            <a:ext cx="691277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YASEER\Desktop\sociology intro\downloa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57804"/>
            <a:ext cx="3960440" cy="86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36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exp\gro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79662"/>
            <a:ext cx="3118130" cy="300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3923928" y="22291"/>
            <a:ext cx="2880320" cy="1800200"/>
          </a:xfrm>
          <a:prstGeom prst="cloudCallout">
            <a:avLst>
              <a:gd name="adj1" fmla="val 45894"/>
              <a:gd name="adj2" fmla="val 8601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2000" b="1" dirty="0" smtClean="0"/>
              <a:t>I am a member of Society</a:t>
            </a:r>
            <a:endParaRPr lang="en-IN" sz="2000" b="1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2539890"/>
              </p:ext>
            </p:extLst>
          </p:nvPr>
        </p:nvGraphicFramePr>
        <p:xfrm>
          <a:off x="467544" y="1563638"/>
          <a:ext cx="4608512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2104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YASEER\Desktop\print\slid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2546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5483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323528" y="411510"/>
            <a:ext cx="8363272" cy="48965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Sociology is the study of human social life.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A defining feature of human life is that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humans interact,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communicate and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886E0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construct social collectivities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2067694"/>
            <a:ext cx="2743438" cy="1828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3147814"/>
            <a:ext cx="3097036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256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483518"/>
            <a:ext cx="81369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every society whether ancient or feudal or modern, Asian or European or African human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groups and collectivities exist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. </a:t>
            </a:r>
          </a:p>
          <a:p>
            <a:pPr marL="342900" marR="0" lvl="0" indent="-34290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Types of groups and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collectivities are different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in different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/>
              </a:rPr>
              <a:t>societies</a:t>
            </a:r>
          </a:p>
          <a:p>
            <a:pPr marR="0" lvl="0" algn="just" defTabSz="91440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CC00"/>
              </a:buClr>
              <a:buSzPct val="70000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3003798"/>
            <a:ext cx="3334801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90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1600" y="987574"/>
            <a:ext cx="67001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</a:rPr>
              <a:t>youngest of all Social Sciences.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1995686"/>
            <a:ext cx="4248472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/>
              <a:t>only in the </a:t>
            </a:r>
            <a:r>
              <a:rPr lang="en-US" sz="3200" b="1" dirty="0">
                <a:solidFill>
                  <a:srgbClr val="FF0000"/>
                </a:solidFill>
              </a:rPr>
              <a:t>second half of the 19th century.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4008" y="2643758"/>
            <a:ext cx="4204613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b="1" dirty="0" err="1" smtClean="0"/>
              <a:t>Enlightment</a:t>
            </a:r>
            <a:endParaRPr lang="en-US" sz="3200" b="1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b="1" dirty="0" smtClean="0"/>
              <a:t>French Revolution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IN" sz="3200" b="1" dirty="0" smtClean="0"/>
              <a:t>Industrial Revolution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201572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587974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effectLst/>
              </a:rPr>
              <a:t>HISTORY</a:t>
            </a:r>
          </a:p>
          <a:p>
            <a:pPr>
              <a:defRPr/>
            </a:pPr>
            <a:r>
              <a:rPr lang="en-US" b="1" dirty="0" smtClean="0">
                <a:effectLst/>
              </a:rPr>
              <a:t>Saint Simon, </a:t>
            </a:r>
            <a:r>
              <a:rPr lang="en-US" b="1" dirty="0" err="1" smtClean="0">
                <a:effectLst/>
              </a:rPr>
              <a:t>Auguste</a:t>
            </a:r>
            <a:r>
              <a:rPr lang="en-US" b="1" dirty="0" smtClean="0">
                <a:effectLst/>
              </a:rPr>
              <a:t> Comte, Herbert Spencer and Emile </a:t>
            </a:r>
            <a:r>
              <a:rPr lang="en-US" b="1" dirty="0" err="1" smtClean="0">
                <a:effectLst/>
              </a:rPr>
              <a:t>Durkhiem</a:t>
            </a:r>
            <a:r>
              <a:rPr lang="en-US" dirty="0" smtClean="0">
                <a:effectLst/>
              </a:rPr>
              <a:t> are immense in the development of this distinct discipline.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8195" name="Picture 3" descr="C:\Users\YASEER\Desktop\print\Claude_Henri_de_Saint-Sim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114550"/>
            <a:ext cx="1981200" cy="207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:\Users\YASEER\Desktop\print\23678-004-7CFDECC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2114550"/>
            <a:ext cx="2163762" cy="207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C:\Users\YASEER\Desktop\print\Herbert_Spenc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748" y="2094310"/>
            <a:ext cx="1795462" cy="2075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C:\Users\YASEER\Desktop\print\3fffb0bdff1fb4d7a16146f259630b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4" y="2114550"/>
            <a:ext cx="195103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27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YASEER\Desktop\print\Claude_Henri_de_Saint-Sim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42521"/>
            <a:ext cx="1981200" cy="207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YASEER\Desktop\print\23678-004-7CFDECC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114550"/>
            <a:ext cx="2163762" cy="207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31640" y="1059582"/>
            <a:ext cx="2781467" cy="646331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Social Physics</a:t>
            </a:r>
            <a:endParaRPr lang="en-IN" sz="3600" dirty="0">
              <a:solidFill>
                <a:schemeClr val="bg1"/>
              </a:solidFill>
            </a:endParaRPr>
          </a:p>
        </p:txBody>
      </p:sp>
      <p:pic>
        <p:nvPicPr>
          <p:cNvPr id="4098" name="Picture 2" descr="C:\Users\HP\Desktop\vaseer\339308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4110"/>
            <a:ext cx="2737989" cy="410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824666" y="4176990"/>
            <a:ext cx="2851790" cy="70788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1839 – Word ‘Sociology’ Introduced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101955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211042964"/>
              </p:ext>
            </p:extLst>
          </p:nvPr>
        </p:nvGraphicFramePr>
        <p:xfrm>
          <a:off x="1043608" y="339502"/>
          <a:ext cx="4968552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/>
          <p:cNvSpPr/>
          <p:nvPr/>
        </p:nvSpPr>
        <p:spPr>
          <a:xfrm>
            <a:off x="840451" y="2787774"/>
            <a:ext cx="2476960" cy="101566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algn="ctr"/>
            <a:r>
              <a:rPr lang="en-IN" sz="2000" b="1" dirty="0" smtClean="0"/>
              <a:t>Latin Word</a:t>
            </a:r>
          </a:p>
          <a:p>
            <a:pPr lvl="0" algn="ctr"/>
            <a:r>
              <a:rPr lang="en-IN" sz="2000" b="1" dirty="0" smtClean="0"/>
              <a:t>Meaning: </a:t>
            </a:r>
            <a:r>
              <a:rPr lang="en-IN" sz="2000" b="1" dirty="0" smtClean="0">
                <a:solidFill>
                  <a:srgbClr val="FF0000"/>
                </a:solidFill>
              </a:rPr>
              <a:t>Companion</a:t>
            </a:r>
          </a:p>
          <a:p>
            <a:pPr lvl="0" algn="ctr"/>
            <a:r>
              <a:rPr lang="en-IN" sz="2000" b="1" dirty="0" smtClean="0">
                <a:solidFill>
                  <a:srgbClr val="FF0000"/>
                </a:solidFill>
              </a:rPr>
              <a:t>                  Association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877023" y="2787774"/>
            <a:ext cx="2138727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 algn="ctr"/>
            <a:r>
              <a:rPr lang="en-IN" sz="2000" b="1" dirty="0" smtClean="0"/>
              <a:t>Greek Word</a:t>
            </a:r>
          </a:p>
          <a:p>
            <a:pPr lvl="0" algn="ctr"/>
            <a:r>
              <a:rPr lang="en-IN" sz="2000" b="1" dirty="0" smtClean="0"/>
              <a:t>Meaning: </a:t>
            </a:r>
            <a:r>
              <a:rPr lang="en-IN" sz="2000" b="1" dirty="0" smtClean="0">
                <a:solidFill>
                  <a:srgbClr val="FF0000"/>
                </a:solidFill>
              </a:rPr>
              <a:t>Study of</a:t>
            </a:r>
            <a:endParaRPr lang="en-IN" sz="2000" dirty="0">
              <a:solidFill>
                <a:srgbClr val="FF0000"/>
              </a:solidFill>
            </a:endParaRPr>
          </a:p>
        </p:txBody>
      </p:sp>
      <p:sp>
        <p:nvSpPr>
          <p:cNvPr id="5" name="Cross 4"/>
          <p:cNvSpPr/>
          <p:nvPr/>
        </p:nvSpPr>
        <p:spPr>
          <a:xfrm>
            <a:off x="3317411" y="2283718"/>
            <a:ext cx="390493" cy="360040"/>
          </a:xfrm>
          <a:prstGeom prst="plus">
            <a:avLst>
              <a:gd name="adj" fmla="val 4146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017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846E967-CFB4-442B-AB5D-D8FC93D086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3846E967-CFB4-442B-AB5D-D8FC93D086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119E09-5BA6-4FD7-BAE9-CBABC0AD1A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93119E09-5BA6-4FD7-BAE9-CBABC0AD1A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A781B8-84C7-4CEC-974C-5B689D122F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B0A781B8-84C7-4CEC-974C-5B689D122F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8C4AE2-0B19-40F4-8E1E-AAC04E7E98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AA8C4AE2-0B19-40F4-8E1E-AAC04E7E98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997A309-9917-4449-8967-0D6A58D098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E997A309-9917-4449-8967-0D6A58D098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lvlOne"/>
        </p:bldSub>
      </p:bldGraphic>
      <p:bldP spid="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ASEER\Desktop\Trail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1" y="1285875"/>
            <a:ext cx="91440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29" y="357504"/>
            <a:ext cx="5660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Father of Sociology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3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YASEER\Desktop\print\23678-004-7CFDECC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78" y="267494"/>
            <a:ext cx="1717288" cy="164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YASEER\Desktop\print\Herbert_Spenc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052" y="282725"/>
            <a:ext cx="1424984" cy="164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YASEER\Desktop\print\3fffb0bdff1fb4d7a16146f259630b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786" y="267494"/>
            <a:ext cx="1548457" cy="163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3415" y="1948614"/>
            <a:ext cx="1637884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7030A0"/>
                </a:solidFill>
              </a:rPr>
              <a:t>Auguste</a:t>
            </a:r>
            <a:r>
              <a:rPr lang="en-US" b="1" dirty="0" smtClean="0">
                <a:solidFill>
                  <a:srgbClr val="7030A0"/>
                </a:solidFill>
              </a:rPr>
              <a:t> Comte</a:t>
            </a:r>
            <a:endParaRPr lang="en-IN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07475" y="1900367"/>
            <a:ext cx="1745991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Herbert Spencer</a:t>
            </a:r>
            <a:endParaRPr lang="en-IN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51453" y="1900367"/>
            <a:ext cx="1709122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Emile Durkheim</a:t>
            </a:r>
            <a:endParaRPr lang="en-IN" dirty="0">
              <a:solidFill>
                <a:srgbClr val="7030A0"/>
              </a:solidFill>
            </a:endParaRPr>
          </a:p>
        </p:txBody>
      </p:sp>
      <p:pic>
        <p:nvPicPr>
          <p:cNvPr id="5122" name="Picture 2" descr="C:\Users\HP\Desktop\vaseer\Karl-Marx-187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66"/>
          <a:stretch/>
        </p:blipFill>
        <p:spPr bwMode="auto">
          <a:xfrm>
            <a:off x="4314658" y="2651961"/>
            <a:ext cx="1515979" cy="175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075324" y="4407303"/>
            <a:ext cx="1755314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Karl Marx</a:t>
            </a:r>
            <a:endParaRPr lang="en-IN" dirty="0">
              <a:solidFill>
                <a:srgbClr val="7030A0"/>
              </a:solidFill>
            </a:endParaRPr>
          </a:p>
        </p:txBody>
      </p:sp>
      <p:pic>
        <p:nvPicPr>
          <p:cNvPr id="5123" name="Picture 3" descr="C:\Users\HP\Desktop\vaseer\220px-Max_Weber,_191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895" y="2689968"/>
            <a:ext cx="1330489" cy="182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497401" y="4510319"/>
            <a:ext cx="1530983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Max weber</a:t>
            </a:r>
            <a:endParaRPr lang="en-IN" dirty="0">
              <a:solidFill>
                <a:srgbClr val="7030A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2786" y="3160300"/>
            <a:ext cx="3249864" cy="954107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sz="2800" b="1" dirty="0" smtClean="0"/>
              <a:t>Classical Sociologists</a:t>
            </a:r>
          </a:p>
          <a:p>
            <a:r>
              <a:rPr lang="en-US" sz="2800" b="1" dirty="0" smtClean="0"/>
              <a:t>(Founding Fathers)</a:t>
            </a:r>
            <a:endParaRPr lang="en-IN" sz="2800" dirty="0"/>
          </a:p>
        </p:txBody>
      </p:sp>
    </p:spTree>
    <p:extLst>
      <p:ext uri="{BB962C8B-B14F-4D97-AF65-F5344CB8AC3E}">
        <p14:creationId xmlns:p14="http://schemas.microsoft.com/office/powerpoint/2010/main" val="224670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YASEER\Desktop\mail\twitter-network_flowingdat-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809"/>
            <a:ext cx="6228184" cy="468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895" y="555526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Scientific </a:t>
            </a:r>
          </a:p>
          <a:p>
            <a:pPr algn="ctr"/>
            <a:r>
              <a:rPr lang="en-US" sz="3600" b="1" dirty="0" smtClean="0"/>
              <a:t>Study of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9356" y="1840885"/>
            <a:ext cx="2592288" cy="769441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Society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97331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YASEER\Desktop\Trail\maxresdefault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7"/>
          <a:stretch/>
        </p:blipFill>
        <p:spPr bwMode="auto">
          <a:xfrm>
            <a:off x="0" y="-437182"/>
            <a:ext cx="9144000" cy="355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YASEER\Desktop\Trail\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540" y="2593023"/>
            <a:ext cx="3384376" cy="250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55916" y="3119284"/>
            <a:ext cx="1617751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200" b="1" dirty="0" smtClean="0"/>
              <a:t>AD 1406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323514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Why Sociology ?</a:t>
            </a:r>
            <a:endParaRPr lang="en-US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2466901"/>
              </p:ext>
            </p:extLst>
          </p:nvPr>
        </p:nvGraphicFramePr>
        <p:xfrm>
          <a:off x="107504" y="1200150"/>
          <a:ext cx="9036496" cy="38018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781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A1DF76-A7C1-484D-95F5-D05798E80A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7BA1DF76-A7C1-484D-95F5-D05798E80A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61B9236-FB41-4D31-A2FA-F6466AB1A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861B9236-FB41-4D31-A2FA-F6466AB1A6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9C561F-446F-43AD-A373-AB99AE7E0F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5A9C561F-446F-43AD-A373-AB99AE7E0F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9E1857-630F-4CC8-B1F0-84D0B09E7D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EA9E1857-630F-4CC8-B1F0-84D0B09E7D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1B201A-F7C7-44F1-BBBD-A49109D8C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4A1B201A-F7C7-44F1-BBBD-A49109D8C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YASEER\Desktop\Trail\unemployment_6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35546"/>
            <a:ext cx="673634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2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ASEER\Desktop\Trail\Nigeria-Extreme-Poverty-696x4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81540"/>
            <a:ext cx="7419156" cy="370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19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YASEER\Desktop\Trail\cropped-w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065"/>
            <a:ext cx="9144000" cy="411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YASEER\Desktop\Trail\GettyImages-887873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238" y="3282711"/>
            <a:ext cx="3719762" cy="186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82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YASEER\Desktop\Trail\205514578-a7a2310e-afbe-40f7-8fdb-6e8c06fdc49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8150"/>
            <a:ext cx="89916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43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YASEER\Desktop\Trail\kathua_1.png_17184833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79925"/>
            <a:ext cx="8768033" cy="37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12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YASEER\Desktop\Trail\Nipah-Vir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835819"/>
            <a:ext cx="8020050" cy="34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27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ASEER\Desktop\Trail\anti_racism_graph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3" y="951570"/>
            <a:ext cx="8750411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06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YASEER\Desktop\Trail\head_w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254"/>
            <a:ext cx="6582530" cy="240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YASEER\Desktop\Trail\maxresdefault-1-700x39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65816"/>
            <a:ext cx="3333750" cy="140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1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301720"/>
            <a:ext cx="1632158" cy="148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3779913" y="389365"/>
            <a:ext cx="2208257" cy="1350150"/>
          </a:xfrm>
          <a:prstGeom prst="cloudCallout">
            <a:avLst>
              <a:gd name="adj1" fmla="val -65581"/>
              <a:gd name="adj2" fmla="val 83801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C00000"/>
                </a:solidFill>
              </a:rPr>
              <a:t>?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6292" y="2583794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What is</a:t>
            </a:r>
            <a:endParaRPr lang="en-US" sz="4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88169" y="3239154"/>
            <a:ext cx="2592288" cy="769441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Society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50926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YASEER\Desktop\Trail\homele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093"/>
            <a:ext cx="9144000" cy="437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YASEER\Desktop\Trail\homeless-in-ind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" y="21744"/>
            <a:ext cx="3926210" cy="218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YASEER\Desktop\Trail\tit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232" y="0"/>
            <a:ext cx="2302768" cy="132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49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YASEER\Desktop\Trail\tsunami_ship_befo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1420"/>
            <a:ext cx="9144000" cy="410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00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YASEER\Desktop\Trail\alcoholN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084" y="2684311"/>
            <a:ext cx="4717868" cy="244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YASEER\Desktop\Trail\stuffyoushouldknow-podcasts-wp-content-uploads-sites-16-2015-08-alcoholism600x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2239"/>
            <a:ext cx="3857596" cy="168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YASEER\Desktop\Trail\Drug-Addic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816" y="193300"/>
            <a:ext cx="4570404" cy="227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YASEER\Desktop\Trail\drug-abuse-causes-effects-solutio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26" y="2684311"/>
            <a:ext cx="3978201" cy="156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7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YASEER\Desktop\Trail\Viole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907256"/>
            <a:ext cx="8572500" cy="332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01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YASEER\Desktop\Trail\minorities-protest-7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892"/>
            <a:ext cx="9144000" cy="449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39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Users\YASEER\Desktop\Trail\DISABLED-PARL-MARCH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7215"/>
            <a:ext cx="8229600" cy="398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8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276221907"/>
              </p:ext>
            </p:extLst>
          </p:nvPr>
        </p:nvGraphicFramePr>
        <p:xfrm>
          <a:off x="683568" y="1203598"/>
          <a:ext cx="5112568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6111872" y="1138270"/>
            <a:ext cx="2160240" cy="1080120"/>
            <a:chOff x="3354191" y="2179"/>
            <a:chExt cx="2798913" cy="743356"/>
          </a:xfrm>
          <a:solidFill>
            <a:srgbClr val="00B0F0"/>
          </a:solidFill>
          <a:scene3d>
            <a:camera prst="orthographicFront"/>
            <a:lightRig rig="flat" dir="t"/>
          </a:scene3d>
        </p:grpSpPr>
        <p:sp>
          <p:nvSpPr>
            <p:cNvPr id="4" name="Rounded Rectangle 3"/>
            <p:cNvSpPr/>
            <p:nvPr/>
          </p:nvSpPr>
          <p:spPr>
            <a:xfrm>
              <a:off x="3354191" y="2179"/>
              <a:ext cx="2798913" cy="743356"/>
            </a:xfrm>
            <a:prstGeom prst="roundRect">
              <a:avLst>
                <a:gd name="adj" fmla="val 10000"/>
              </a:avLst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3375963" y="23951"/>
              <a:ext cx="2755369" cy="69981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40640" rIns="6096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smtClean="0">
                  <a:solidFill>
                    <a:schemeClr val="bg1"/>
                  </a:solidFill>
                </a:rPr>
                <a:t>Micro –Macro Integration</a:t>
              </a:r>
              <a:endParaRPr lang="en-IN" sz="2400" b="1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79512" y="123478"/>
            <a:ext cx="80926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Schools of Sociological thought</a:t>
            </a:r>
            <a:endParaRPr lang="en-US" sz="4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591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BF2E75-0C8E-4103-B60A-F58E097DB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77BF2E75-0C8E-4103-B60A-F58E097DB0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AC7685-0E4A-428B-914B-57CA43C782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D4AC7685-0E4A-428B-914B-57CA43C782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441E46-8C14-4C3F-A919-B42B51755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graphicEl>
                                              <a:dgm id="{00441E46-8C14-4C3F-A919-B42B517551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0C2D1F-EAC6-4E2F-87AD-24DEC3A0D8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graphicEl>
                                              <a:dgm id="{080C2D1F-EAC6-4E2F-87AD-24DEC3A0D8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A847A6-AA27-4007-AD00-69A9E93A51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53A847A6-AA27-4007-AD00-69A9E93A51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F126A4-ECAA-4957-B5E8-E5752C96A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E1F126A4-ECAA-4957-B5E8-E5752C96AC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A35936-DFEF-4C20-BDEA-08C215A0A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A8A35936-DFEF-4C20-BDEA-08C215A0A0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56F5C0-4936-40ED-88DD-723FF937D8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B456F5C0-4936-40ED-88DD-723FF937D8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BA7A29-74BE-4DF5-8566-63449DF7E6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9CBA7A29-74BE-4DF5-8566-63449DF7E67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14AFB7-B8C6-4E2B-9DEC-5E2BAE4DAC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B314AFB7-B8C6-4E2B-9DEC-5E2BAE4DAC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3FAACD-F5C1-49DC-B0AC-923E0FC67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6D3FAACD-F5C1-49DC-B0AC-923E0FC678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58741F5-7023-47EF-A962-E11228DFB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958741F5-7023-47EF-A962-E11228DFB2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DF868A-A066-488A-A1E1-19A4A012BA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BDF868A-A066-488A-A1E1-19A4A012BA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8ADF70-7FFA-4029-8165-D0A146BDD3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0F8ADF70-7FFA-4029-8165-D0A146BDD3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79E1D48-AD50-4C58-AAFF-DC900C0653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C79E1D48-AD50-4C58-AAFF-DC900C0653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EA50F-4AD2-4917-8DC2-20B24646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35AEA50F-4AD2-4917-8DC2-20B24646B5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35758C-D029-43BB-B2F1-EF972E7319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E235758C-D029-43BB-B2F1-EF972E7319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4D1DF1-6298-49F6-AB45-CD427A915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3B4D1DF1-6298-49F6-AB45-CD427A915A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16612046"/>
              </p:ext>
            </p:extLst>
          </p:nvPr>
        </p:nvGraphicFramePr>
        <p:xfrm>
          <a:off x="683568" y="1203598"/>
          <a:ext cx="5112568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6111872" y="1138270"/>
            <a:ext cx="2160240" cy="1080120"/>
            <a:chOff x="3354191" y="2179"/>
            <a:chExt cx="2798913" cy="743356"/>
          </a:xfrm>
          <a:solidFill>
            <a:srgbClr val="00B0F0"/>
          </a:solidFill>
          <a:scene3d>
            <a:camera prst="orthographicFront"/>
            <a:lightRig rig="flat" dir="t"/>
          </a:scene3d>
        </p:grpSpPr>
        <p:sp>
          <p:nvSpPr>
            <p:cNvPr id="4" name="Rounded Rectangle 3"/>
            <p:cNvSpPr/>
            <p:nvPr/>
          </p:nvSpPr>
          <p:spPr>
            <a:xfrm>
              <a:off x="3354191" y="2179"/>
              <a:ext cx="2798913" cy="743356"/>
            </a:xfrm>
            <a:prstGeom prst="roundRect">
              <a:avLst>
                <a:gd name="adj" fmla="val 10000"/>
              </a:avLst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1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3375963" y="23951"/>
              <a:ext cx="2755369" cy="699812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40640" rIns="6096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b="1" kern="1200" dirty="0" smtClean="0">
                  <a:solidFill>
                    <a:schemeClr val="bg1"/>
                  </a:solidFill>
                </a:rPr>
                <a:t>Micro –Macro Integration</a:t>
              </a:r>
              <a:endParaRPr lang="en-IN" sz="2400" b="1" kern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755576" y="112753"/>
            <a:ext cx="80926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Schools of Sociological thought</a:t>
            </a:r>
            <a:endParaRPr lang="en-US" sz="4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331640" y="1923678"/>
            <a:ext cx="1800200" cy="57606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tx1"/>
                </a:solidFill>
              </a:rPr>
              <a:t>Functionalism</a:t>
            </a:r>
            <a:endParaRPr lang="en-IN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331640" y="2679617"/>
            <a:ext cx="1800200" cy="57606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chemeClr val="tx1"/>
                </a:solidFill>
              </a:rPr>
              <a:t>Conflict Theory</a:t>
            </a:r>
            <a:endParaRPr lang="en-IN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13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Labour Officer in Labour Department</a:t>
            </a:r>
          </a:p>
          <a:p>
            <a:r>
              <a:rPr lang="en-US" dirty="0" smtClean="0"/>
              <a:t>Human Relation Officer</a:t>
            </a:r>
          </a:p>
          <a:p>
            <a:r>
              <a:rPr lang="en-US" dirty="0" smtClean="0"/>
              <a:t>Employment officer</a:t>
            </a:r>
          </a:p>
          <a:p>
            <a:r>
              <a:rPr lang="en-US" dirty="0" smtClean="0"/>
              <a:t>Probation Officer</a:t>
            </a:r>
          </a:p>
          <a:p>
            <a:r>
              <a:rPr lang="en-US" dirty="0" smtClean="0"/>
              <a:t>Professor in Art/Science Colleges, Law College, Nursing college.</a:t>
            </a:r>
          </a:p>
          <a:p>
            <a:r>
              <a:rPr lang="en-US" dirty="0" smtClean="0"/>
              <a:t>Superintendent in juvenile home</a:t>
            </a:r>
          </a:p>
          <a:p>
            <a:r>
              <a:rPr lang="en-US" dirty="0" smtClean="0"/>
              <a:t>Social Scientist in Medical colleges</a:t>
            </a:r>
          </a:p>
          <a:p>
            <a:r>
              <a:rPr lang="en-US" dirty="0" smtClean="0"/>
              <a:t>Psychiatric social worker</a:t>
            </a:r>
          </a:p>
          <a:p>
            <a:r>
              <a:rPr lang="en-US" dirty="0" smtClean="0"/>
              <a:t>Welfare officer in social welfare dpt.</a:t>
            </a:r>
          </a:p>
          <a:p>
            <a:r>
              <a:rPr lang="en-US" dirty="0" smtClean="0"/>
              <a:t>Child development Project officer in Social welfare dpt.</a:t>
            </a:r>
          </a:p>
          <a:p>
            <a:r>
              <a:rPr lang="en-US" dirty="0" smtClean="0"/>
              <a:t>Tribal Development officer </a:t>
            </a:r>
          </a:p>
          <a:p>
            <a:r>
              <a:rPr lang="en-US" dirty="0" smtClean="0"/>
              <a:t>Family planning officer in Medical colleges</a:t>
            </a:r>
          </a:p>
          <a:p>
            <a:r>
              <a:rPr lang="en-US" dirty="0" smtClean="0"/>
              <a:t>Sociology teacher in Army etc.</a:t>
            </a:r>
          </a:p>
        </p:txBody>
      </p:sp>
    </p:spTree>
    <p:extLst>
      <p:ext uri="{BB962C8B-B14F-4D97-AF65-F5344CB8AC3E}">
        <p14:creationId xmlns:p14="http://schemas.microsoft.com/office/powerpoint/2010/main" val="350565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25" y="1237041"/>
            <a:ext cx="1632158" cy="148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85" y="2321570"/>
            <a:ext cx="1632158" cy="148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77684"/>
            <a:ext cx="1632158" cy="148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95" y="2571750"/>
            <a:ext cx="1632158" cy="148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76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79512" y="99642"/>
            <a:ext cx="7248782" cy="4709479"/>
            <a:chOff x="179512" y="132855"/>
            <a:chExt cx="7248782" cy="6279305"/>
          </a:xfrm>
        </p:grpSpPr>
        <p:pic>
          <p:nvPicPr>
            <p:cNvPr id="2" name="Picture 2" descr="C:\Users\YASEER\Desktop\sociology intro\matchstick-man-25571_960_720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720" y="132855"/>
              <a:ext cx="1632158" cy="1975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C:\Users\YASEER\Desktop\sociology intro\matchstick-man-25571_960_720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852936"/>
              <a:ext cx="1632158" cy="1975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C:\Users\YASEER\Desktop\sociology intro\matchstick-man-25571_960_720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120379"/>
              <a:ext cx="1632158" cy="1975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YASEER\Desktop\sociology intro\matchstick-man-25571_960_720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4082951"/>
              <a:ext cx="1632158" cy="1975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YASEER\Desktop\sociology intro\matchstick-man-25571_960_720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1800" y="4437112"/>
              <a:ext cx="1632158" cy="1975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Connector 7"/>
            <p:cNvCxnSpPr>
              <a:stCxn id="2" idx="2"/>
            </p:cNvCxnSpPr>
            <p:nvPr/>
          </p:nvCxnSpPr>
          <p:spPr>
            <a:xfrm flipH="1">
              <a:off x="1547664" y="2107903"/>
              <a:ext cx="1320135" cy="987524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endCxn id="2" idx="3"/>
            </p:cNvCxnSpPr>
            <p:nvPr/>
          </p:nvCxnSpPr>
          <p:spPr>
            <a:xfrm flipH="1" flipV="1">
              <a:off x="3683878" y="1120379"/>
              <a:ext cx="1608203" cy="1165537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3923928" y="2852936"/>
              <a:ext cx="1536160" cy="144016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6456204" y="3175118"/>
              <a:ext cx="468034" cy="907833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6" idx="0"/>
            </p:cNvCxnSpPr>
            <p:nvPr/>
          </p:nvCxnSpPr>
          <p:spPr>
            <a:xfrm>
              <a:off x="3020200" y="2260303"/>
              <a:ext cx="567679" cy="2176809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 flipV="1">
              <a:off x="1725036" y="4225851"/>
              <a:ext cx="1320134" cy="211261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4403958" y="5328243"/>
              <a:ext cx="1536194" cy="493762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192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YASEER\Desktop\sociology intro\abstract-group-bonding-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113588"/>
            <a:ext cx="2606547" cy="140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404977"/>
            <a:ext cx="482453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gency FB" pitchFamily="34" charset="0"/>
              </a:rPr>
              <a:t>Inter-connected relationships</a:t>
            </a:r>
            <a:endParaRPr lang="en-US" sz="3200" b="1" dirty="0">
              <a:latin typeface="Agency FB" pitchFamily="34" charset="0"/>
            </a:endParaRPr>
          </a:p>
        </p:txBody>
      </p:sp>
      <p:pic>
        <p:nvPicPr>
          <p:cNvPr id="20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61" y="3522161"/>
            <a:ext cx="816079" cy="7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023" y="4242438"/>
            <a:ext cx="816079" cy="7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452" y="3682715"/>
            <a:ext cx="816079" cy="7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040" y="4288043"/>
            <a:ext cx="816079" cy="7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3227147"/>
            <a:ext cx="816079" cy="7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231" y="3947423"/>
            <a:ext cx="816079" cy="7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660" y="3387700"/>
            <a:ext cx="816079" cy="7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248" y="3993029"/>
            <a:ext cx="816079" cy="7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773" y="1329612"/>
            <a:ext cx="816079" cy="7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835" y="2049889"/>
            <a:ext cx="816079" cy="7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264" y="1490165"/>
            <a:ext cx="816079" cy="7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852" y="2095494"/>
            <a:ext cx="816079" cy="7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664" y="2099187"/>
            <a:ext cx="816079" cy="7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726" y="2819464"/>
            <a:ext cx="816079" cy="7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155" y="2259740"/>
            <a:ext cx="816079" cy="7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743" y="2865069"/>
            <a:ext cx="816079" cy="74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C:\Users\YASEER\Desktop\sociology intro\10-2-arrow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5474">
            <a:off x="4467048" y="2355552"/>
            <a:ext cx="1316119" cy="6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YASEER\Desktop\sociology intro\10-2-arrow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6401" flipV="1">
            <a:off x="4668711" y="3465916"/>
            <a:ext cx="1316119" cy="96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C:\Users\YASEER\Desktop\sociology intro\10-2-arrow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36471" y="2826489"/>
            <a:ext cx="1316119" cy="6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C:\Users\YASEER\Desktop\sociology intro\10-2-arrow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5474">
            <a:off x="2735878" y="3929967"/>
            <a:ext cx="1316119" cy="6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6" descr="C:\Users\YASEER\Desktop\sociology intro\10-2-arrow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46691">
            <a:off x="4044410" y="1618509"/>
            <a:ext cx="1316119" cy="6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C:\Users\YASEER\Desktop\sociology intro\10-2-arrow-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80450">
            <a:off x="6738498" y="2402835"/>
            <a:ext cx="987089" cy="8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C:\Users\YASEER\Desktop\sociology intro\10-2-arrow-pn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7858">
            <a:off x="5590624" y="2929348"/>
            <a:ext cx="987089" cy="83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23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99059"/>
            <a:ext cx="1632158" cy="148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596" y="2483588"/>
            <a:ext cx="1632158" cy="148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215" y="2139702"/>
            <a:ext cx="1632158" cy="148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206" y="2733768"/>
            <a:ext cx="1632158" cy="148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YASEER\Desktop\sociology intro\4-2-arrow-free-download-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499" y="3813889"/>
            <a:ext cx="930407" cy="52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5576" y="404977"/>
            <a:ext cx="482453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gency FB" pitchFamily="34" charset="0"/>
              </a:rPr>
              <a:t>Socialisation</a:t>
            </a:r>
            <a:endParaRPr lang="en-US" sz="3200" b="1" dirty="0">
              <a:latin typeface="Agency FB" pitchFamily="34" charset="0"/>
            </a:endParaRPr>
          </a:p>
        </p:txBody>
      </p:sp>
      <p:pic>
        <p:nvPicPr>
          <p:cNvPr id="9" name="Picture 8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871" y="1858686"/>
            <a:ext cx="1632158" cy="148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8180" y="1399060"/>
            <a:ext cx="2295588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gency FB" pitchFamily="34" charset="0"/>
              </a:rPr>
              <a:t>New Born baby</a:t>
            </a:r>
            <a:endParaRPr lang="en-US" sz="3200" b="1" dirty="0">
              <a:latin typeface="Agency FB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754" y="1221976"/>
            <a:ext cx="1647516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gency FB" pitchFamily="34" charset="0"/>
              </a:rPr>
              <a:t>Society</a:t>
            </a:r>
            <a:endParaRPr lang="en-US" sz="3200" b="1" dirty="0">
              <a:latin typeface="Agency FB" pitchFamily="34" charset="0"/>
            </a:endParaRPr>
          </a:p>
        </p:txBody>
      </p:sp>
      <p:pic>
        <p:nvPicPr>
          <p:cNvPr id="2050" name="Picture 2" descr="C:\Users\YASEER\Desktop\mail\baby-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88134" y="2150689"/>
            <a:ext cx="1440160" cy="984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67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ASEER\Desktop\sociology intro\0334ffe0ca410d0d0cbffb07f3717a2b_happy-family-clipart-png-clipartxtras-happy-family-clipart-png_415-39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5" y="691063"/>
            <a:ext cx="2039917" cy="147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881" y="2170836"/>
            <a:ext cx="194249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gency FB" pitchFamily="34" charset="0"/>
              </a:rPr>
              <a:t>Family</a:t>
            </a:r>
            <a:endParaRPr lang="en-US" sz="3200" b="1" dirty="0">
              <a:latin typeface="Agency FB" pitchFamily="34" charset="0"/>
            </a:endParaRPr>
          </a:p>
        </p:txBody>
      </p:sp>
      <p:pic>
        <p:nvPicPr>
          <p:cNvPr id="3075" name="Picture 3" descr="C:\Users\YASEER\Desktop\sociology intro\1194986542794900982hands_lorenzo_luengo_01.svg.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895" y="263340"/>
            <a:ext cx="1226935" cy="142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40828" y="1701121"/>
            <a:ext cx="1656183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gency FB" pitchFamily="34" charset="0"/>
              </a:rPr>
              <a:t>Religion</a:t>
            </a:r>
            <a:endParaRPr lang="en-US" sz="3200" b="1" dirty="0">
              <a:latin typeface="Agency FB" pitchFamily="34" charset="0"/>
            </a:endParaRPr>
          </a:p>
        </p:txBody>
      </p:sp>
      <p:pic>
        <p:nvPicPr>
          <p:cNvPr id="3076" name="Picture 4" descr="C:\Users\YASEER\Desktop\sociology intro\5898ba52cba9841eabab61a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1355521"/>
            <a:ext cx="1903847" cy="142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88634" y="2835247"/>
            <a:ext cx="190384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gency FB" pitchFamily="34" charset="0"/>
              </a:rPr>
              <a:t>School</a:t>
            </a:r>
            <a:endParaRPr lang="en-US" sz="3200" b="1" dirty="0">
              <a:latin typeface="Agency FB" pitchFamily="34" charset="0"/>
            </a:endParaRPr>
          </a:p>
        </p:txBody>
      </p:sp>
      <p:pic>
        <p:nvPicPr>
          <p:cNvPr id="8" name="Picture 7" descr="C:\Users\YASEER\Desktop\sociology intro\matchstick-man-25571_960_72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18" y="2654021"/>
            <a:ext cx="2454692" cy="222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YASEER\Desktop\sociology intro\peerrelationship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47" y="3148882"/>
            <a:ext cx="2336531" cy="104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5525" y="4185397"/>
            <a:ext cx="190384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gency FB" pitchFamily="34" charset="0"/>
              </a:rPr>
              <a:t>Peer group</a:t>
            </a:r>
            <a:endParaRPr lang="en-US" sz="3200" b="1" dirty="0">
              <a:latin typeface="Agency FB" pitchFamily="34" charset="0"/>
            </a:endParaRPr>
          </a:p>
        </p:txBody>
      </p:sp>
      <p:pic>
        <p:nvPicPr>
          <p:cNvPr id="3078" name="Picture 6" descr="C:\Users\YASEER\Desktop\sociology intro\10-2-arrow-p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150" y="2949792"/>
            <a:ext cx="1316119" cy="6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YASEER\Desktop\sociology intro\10-2-arrow-pn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55474">
            <a:off x="4467048" y="2355552"/>
            <a:ext cx="1316119" cy="6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YASEER\Desktop\sociology intro\10-2-arrow-pn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8943" flipH="1" flipV="1">
            <a:off x="2731581" y="1580487"/>
            <a:ext cx="1129922" cy="1118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C:\Users\YASEER\Desktop\sociology intro\10-2-arrow-pn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9964" flipH="1" flipV="1">
            <a:off x="2659527" y="3670647"/>
            <a:ext cx="1274029" cy="73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30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ASEER\Desktop\mail\10-5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4841"/>
            <a:ext cx="1790328" cy="134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1005576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Web of Social Relationships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7912" y="587545"/>
            <a:ext cx="1356832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Society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824" y="2605504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Scientific study of Human society and social Interactions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71800" y="2083447"/>
            <a:ext cx="1604512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Sociology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075" name="Picture 3" descr="C:\Users\YASEER\Desktop\mail\society-peop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005578"/>
            <a:ext cx="1927481" cy="131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40224" y="4137925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Process; Newborn baby to social animal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24200" y="3615867"/>
            <a:ext cx="215185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Socialisation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4" t="23845" r="23503" b="15946"/>
          <a:stretch/>
        </p:blipFill>
        <p:spPr bwMode="auto">
          <a:xfrm>
            <a:off x="395536" y="3618782"/>
            <a:ext cx="2117926" cy="88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227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35714</TotalTime>
  <Words>317</Words>
  <Application>Microsoft Office PowerPoint</Application>
  <PresentationFormat>On-screen Show (16:9)</PresentationFormat>
  <Paragraphs>104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Agency FB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Sociology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Potentials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SOCIOLOGY</dc:title>
  <dc:creator>FOLA</dc:creator>
  <cp:lastModifiedBy>sisifolake@gmail.com</cp:lastModifiedBy>
  <cp:revision>107</cp:revision>
  <dcterms:created xsi:type="dcterms:W3CDTF">2018-04-04T14:12:36Z</dcterms:created>
  <dcterms:modified xsi:type="dcterms:W3CDTF">2023-12-29T15:00:04Z</dcterms:modified>
</cp:coreProperties>
</file>