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5"/>
  </p:notesMasterIdLst>
  <p:sldIdLst>
    <p:sldId id="400" r:id="rId2"/>
    <p:sldId id="257" r:id="rId3"/>
    <p:sldId id="258" r:id="rId4"/>
    <p:sldId id="362" r:id="rId5"/>
    <p:sldId id="370" r:id="rId6"/>
    <p:sldId id="350" r:id="rId7"/>
    <p:sldId id="351" r:id="rId8"/>
    <p:sldId id="259" r:id="rId9"/>
    <p:sldId id="260" r:id="rId10"/>
    <p:sldId id="363" r:id="rId11"/>
    <p:sldId id="261" r:id="rId12"/>
    <p:sldId id="328" r:id="rId13"/>
    <p:sldId id="329" r:id="rId14"/>
    <p:sldId id="330" r:id="rId15"/>
    <p:sldId id="262" r:id="rId16"/>
    <p:sldId id="331" r:id="rId17"/>
    <p:sldId id="265" r:id="rId18"/>
    <p:sldId id="266" r:id="rId19"/>
    <p:sldId id="268" r:id="rId20"/>
    <p:sldId id="355" r:id="rId21"/>
    <p:sldId id="364" r:id="rId22"/>
    <p:sldId id="365" r:id="rId23"/>
    <p:sldId id="366" r:id="rId24"/>
    <p:sldId id="367" r:id="rId25"/>
    <p:sldId id="369" r:id="rId26"/>
    <p:sldId id="267" r:id="rId27"/>
    <p:sldId id="270" r:id="rId28"/>
    <p:sldId id="332" r:id="rId29"/>
    <p:sldId id="272" r:id="rId30"/>
    <p:sldId id="273" r:id="rId31"/>
    <p:sldId id="275" r:id="rId32"/>
    <p:sldId id="274" r:id="rId33"/>
    <p:sldId id="280" r:id="rId34"/>
    <p:sldId id="281" r:id="rId35"/>
    <p:sldId id="282" r:id="rId36"/>
    <p:sldId id="284" r:id="rId37"/>
    <p:sldId id="285" r:id="rId38"/>
    <p:sldId id="373" r:id="rId39"/>
    <p:sldId id="287" r:id="rId40"/>
    <p:sldId id="288" r:id="rId41"/>
    <p:sldId id="374" r:id="rId42"/>
    <p:sldId id="375" r:id="rId43"/>
    <p:sldId id="359" r:id="rId44"/>
    <p:sldId id="360" r:id="rId45"/>
    <p:sldId id="372" r:id="rId46"/>
    <p:sldId id="291" r:id="rId47"/>
    <p:sldId id="292" r:id="rId48"/>
    <p:sldId id="293" r:id="rId49"/>
    <p:sldId id="333" r:id="rId50"/>
    <p:sldId id="294" r:id="rId51"/>
    <p:sldId id="296" r:id="rId52"/>
    <p:sldId id="334" r:id="rId53"/>
    <p:sldId id="298" r:id="rId54"/>
    <p:sldId id="299" r:id="rId55"/>
    <p:sldId id="300" r:id="rId56"/>
    <p:sldId id="335" r:id="rId57"/>
    <p:sldId id="301" r:id="rId58"/>
    <p:sldId id="356" r:id="rId59"/>
    <p:sldId id="376" r:id="rId60"/>
    <p:sldId id="302" r:id="rId61"/>
    <p:sldId id="377" r:id="rId62"/>
    <p:sldId id="357" r:id="rId63"/>
    <p:sldId id="303" r:id="rId64"/>
    <p:sldId id="305" r:id="rId65"/>
    <p:sldId id="378" r:id="rId66"/>
    <p:sldId id="379" r:id="rId67"/>
    <p:sldId id="380" r:id="rId68"/>
    <p:sldId id="382" r:id="rId69"/>
    <p:sldId id="381" r:id="rId70"/>
    <p:sldId id="308" r:id="rId71"/>
    <p:sldId id="383" r:id="rId72"/>
    <p:sldId id="392" r:id="rId73"/>
    <p:sldId id="310" r:id="rId74"/>
    <p:sldId id="337" r:id="rId75"/>
    <p:sldId id="385" r:id="rId76"/>
    <p:sldId id="386" r:id="rId77"/>
    <p:sldId id="336" r:id="rId78"/>
    <p:sldId id="387" r:id="rId79"/>
    <p:sldId id="339" r:id="rId80"/>
    <p:sldId id="338" r:id="rId81"/>
    <p:sldId id="388" r:id="rId82"/>
    <p:sldId id="340" r:id="rId83"/>
    <p:sldId id="389" r:id="rId84"/>
    <p:sldId id="341" r:id="rId85"/>
    <p:sldId id="390" r:id="rId86"/>
    <p:sldId id="342" r:id="rId87"/>
    <p:sldId id="344" r:id="rId88"/>
    <p:sldId id="324" r:id="rId89"/>
    <p:sldId id="345" r:id="rId90"/>
    <p:sldId id="347" r:id="rId91"/>
    <p:sldId id="348" r:id="rId92"/>
    <p:sldId id="349" r:id="rId93"/>
    <p:sldId id="399"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CA7732-C216-4E00-891C-D5879C6B6FDE}"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en-IN"/>
        </a:p>
      </dgm:t>
    </dgm:pt>
    <dgm:pt modelId="{073C09E8-8338-4E6C-9C81-3D7FE7177E1A}">
      <dgm:prSet custT="1"/>
      <dgm:spPr/>
      <dgm:t>
        <a:bodyPr/>
        <a:lstStyle/>
        <a:p>
          <a:pPr rtl="0"/>
          <a:r>
            <a:rPr lang="en-US" sz="1400" b="1" baseline="0" dirty="0" smtClean="0"/>
            <a:t>Family, Marriage and Kinship </a:t>
          </a:r>
          <a:endParaRPr lang="en-IN" sz="1400" b="1" dirty="0"/>
        </a:p>
      </dgm:t>
    </dgm:pt>
    <dgm:pt modelId="{2E66C7E4-AB1E-4E4C-BD84-CBB666DD8D86}" type="parTrans" cxnId="{3F72EE09-31BC-402C-B367-90F0202EFD8C}">
      <dgm:prSet/>
      <dgm:spPr/>
      <dgm:t>
        <a:bodyPr/>
        <a:lstStyle/>
        <a:p>
          <a:endParaRPr lang="en-IN"/>
        </a:p>
      </dgm:t>
    </dgm:pt>
    <dgm:pt modelId="{4C01574E-6BC5-4803-A729-0F7AB664BEBA}" type="sibTrans" cxnId="{3F72EE09-31BC-402C-B367-90F0202EFD8C}">
      <dgm:prSet/>
      <dgm:spPr/>
      <dgm:t>
        <a:bodyPr/>
        <a:lstStyle/>
        <a:p>
          <a:endParaRPr lang="en-IN"/>
        </a:p>
      </dgm:t>
    </dgm:pt>
    <dgm:pt modelId="{E9B40823-21DA-49D5-9815-32ACE135170D}">
      <dgm:prSet custT="1"/>
      <dgm:spPr/>
      <dgm:t>
        <a:bodyPr/>
        <a:lstStyle/>
        <a:p>
          <a:pPr rtl="0"/>
          <a:r>
            <a:rPr lang="en-US" sz="1400" b="1" baseline="0" dirty="0" smtClean="0"/>
            <a:t>Politics</a:t>
          </a:r>
          <a:endParaRPr lang="en-IN" sz="1400" b="1" dirty="0"/>
        </a:p>
      </dgm:t>
    </dgm:pt>
    <dgm:pt modelId="{74660BB5-96DF-42F6-AC41-5AD2E0B7BD4D}" type="parTrans" cxnId="{15C218CC-A3DF-442D-B29F-C31D95125FE0}">
      <dgm:prSet/>
      <dgm:spPr/>
      <dgm:t>
        <a:bodyPr/>
        <a:lstStyle/>
        <a:p>
          <a:endParaRPr lang="en-IN"/>
        </a:p>
      </dgm:t>
    </dgm:pt>
    <dgm:pt modelId="{5E68C448-2110-45DF-AC1A-F73B69BF8688}" type="sibTrans" cxnId="{15C218CC-A3DF-442D-B29F-C31D95125FE0}">
      <dgm:prSet/>
      <dgm:spPr/>
      <dgm:t>
        <a:bodyPr/>
        <a:lstStyle/>
        <a:p>
          <a:endParaRPr lang="en-IN"/>
        </a:p>
      </dgm:t>
    </dgm:pt>
    <dgm:pt modelId="{3B6854FE-3673-4746-AC96-FEFDBF1B7EA8}">
      <dgm:prSet custT="1"/>
      <dgm:spPr/>
      <dgm:t>
        <a:bodyPr/>
        <a:lstStyle/>
        <a:p>
          <a:pPr rtl="0"/>
          <a:r>
            <a:rPr lang="en-US" sz="1400" b="1" baseline="0" dirty="0" smtClean="0"/>
            <a:t>Economics;</a:t>
          </a:r>
          <a:endParaRPr lang="en-IN" sz="1400" b="1" dirty="0"/>
        </a:p>
      </dgm:t>
    </dgm:pt>
    <dgm:pt modelId="{AAC0BE18-9648-43CD-BDC6-687943DC29FB}" type="parTrans" cxnId="{C8A4077A-557F-4A4A-9F8E-1D7085F82DF5}">
      <dgm:prSet/>
      <dgm:spPr/>
      <dgm:t>
        <a:bodyPr/>
        <a:lstStyle/>
        <a:p>
          <a:endParaRPr lang="en-IN"/>
        </a:p>
      </dgm:t>
    </dgm:pt>
    <dgm:pt modelId="{5A6D7C39-4113-4BB0-B74D-E147A3CE49FC}" type="sibTrans" cxnId="{C8A4077A-557F-4A4A-9F8E-1D7085F82DF5}">
      <dgm:prSet/>
      <dgm:spPr/>
      <dgm:t>
        <a:bodyPr/>
        <a:lstStyle/>
        <a:p>
          <a:endParaRPr lang="en-IN"/>
        </a:p>
      </dgm:t>
    </dgm:pt>
    <dgm:pt modelId="{54B92D9E-DD2C-4473-A022-4A932D3DA4A0}">
      <dgm:prSet custT="1"/>
      <dgm:spPr/>
      <dgm:t>
        <a:bodyPr/>
        <a:lstStyle/>
        <a:p>
          <a:pPr rtl="0"/>
          <a:r>
            <a:rPr lang="en-US" sz="1400" b="1" baseline="0" dirty="0" smtClean="0"/>
            <a:t>Religion; and </a:t>
          </a:r>
          <a:endParaRPr lang="en-IN" sz="1400" b="1" dirty="0"/>
        </a:p>
      </dgm:t>
    </dgm:pt>
    <dgm:pt modelId="{18A95C21-059D-4A7F-AF63-E855C0A58D90}" type="parTrans" cxnId="{8F1A2184-5BEA-4C73-B269-B452831588A9}">
      <dgm:prSet/>
      <dgm:spPr/>
      <dgm:t>
        <a:bodyPr/>
        <a:lstStyle/>
        <a:p>
          <a:endParaRPr lang="en-IN"/>
        </a:p>
      </dgm:t>
    </dgm:pt>
    <dgm:pt modelId="{E277ED2C-2402-41A4-862E-BCE30D010A5E}" type="sibTrans" cxnId="{8F1A2184-5BEA-4C73-B269-B452831588A9}">
      <dgm:prSet/>
      <dgm:spPr/>
      <dgm:t>
        <a:bodyPr/>
        <a:lstStyle/>
        <a:p>
          <a:endParaRPr lang="en-IN"/>
        </a:p>
      </dgm:t>
    </dgm:pt>
    <dgm:pt modelId="{63569737-4CB4-4B73-AA84-E62F5913C0BD}">
      <dgm:prSet custT="1"/>
      <dgm:spPr/>
      <dgm:t>
        <a:bodyPr/>
        <a:lstStyle/>
        <a:p>
          <a:pPr rtl="0"/>
          <a:r>
            <a:rPr lang="en-US" sz="1400" b="1" baseline="0" dirty="0" smtClean="0"/>
            <a:t>Education.</a:t>
          </a:r>
          <a:endParaRPr lang="en-IN" sz="1400" b="1" dirty="0"/>
        </a:p>
      </dgm:t>
    </dgm:pt>
    <dgm:pt modelId="{F44ADF0B-4BF2-43E8-829E-FAF18089E0D7}" type="parTrans" cxnId="{AE9A60CE-032C-4B3E-AE96-8DA6E96E3F40}">
      <dgm:prSet/>
      <dgm:spPr/>
      <dgm:t>
        <a:bodyPr/>
        <a:lstStyle/>
        <a:p>
          <a:endParaRPr lang="en-IN"/>
        </a:p>
      </dgm:t>
    </dgm:pt>
    <dgm:pt modelId="{5989AB54-5065-4695-AAA8-938678B865BA}" type="sibTrans" cxnId="{AE9A60CE-032C-4B3E-AE96-8DA6E96E3F40}">
      <dgm:prSet/>
      <dgm:spPr/>
      <dgm:t>
        <a:bodyPr/>
        <a:lstStyle/>
        <a:p>
          <a:endParaRPr lang="en-IN"/>
        </a:p>
      </dgm:t>
    </dgm:pt>
    <dgm:pt modelId="{F0425D47-A38A-46AD-8D65-171F3EAEF32B}">
      <dgm:prSet custT="1"/>
      <dgm:spPr/>
      <dgm:t>
        <a:bodyPr/>
        <a:lstStyle/>
        <a:p>
          <a:pPr rtl="0"/>
          <a:r>
            <a:rPr lang="en-US" sz="1400" b="1" dirty="0" smtClean="0"/>
            <a:t>Social Institutions</a:t>
          </a:r>
          <a:endParaRPr lang="en-IN" sz="1400" b="1" dirty="0"/>
        </a:p>
      </dgm:t>
    </dgm:pt>
    <dgm:pt modelId="{2B366546-86EF-493C-9CB5-DF5720A44FE1}" type="parTrans" cxnId="{BEC3F375-B6D4-4945-9E15-D6C707F45EAB}">
      <dgm:prSet/>
      <dgm:spPr/>
      <dgm:t>
        <a:bodyPr/>
        <a:lstStyle/>
        <a:p>
          <a:endParaRPr lang="en-IN"/>
        </a:p>
      </dgm:t>
    </dgm:pt>
    <dgm:pt modelId="{EF56F0C5-8241-4192-903E-225CA6D1BA18}" type="sibTrans" cxnId="{BEC3F375-B6D4-4945-9E15-D6C707F45EAB}">
      <dgm:prSet/>
      <dgm:spPr/>
      <dgm:t>
        <a:bodyPr/>
        <a:lstStyle/>
        <a:p>
          <a:endParaRPr lang="en-IN"/>
        </a:p>
      </dgm:t>
    </dgm:pt>
    <dgm:pt modelId="{736D225D-4AF4-487D-9A66-66FC03F12F1D}" type="pres">
      <dgm:prSet presAssocID="{41CA7732-C216-4E00-891C-D5879C6B6FDE}" presName="cycle" presStyleCnt="0">
        <dgm:presLayoutVars>
          <dgm:chMax val="1"/>
          <dgm:dir/>
          <dgm:animLvl val="ctr"/>
          <dgm:resizeHandles val="exact"/>
        </dgm:presLayoutVars>
      </dgm:prSet>
      <dgm:spPr/>
      <dgm:t>
        <a:bodyPr/>
        <a:lstStyle/>
        <a:p>
          <a:endParaRPr lang="en-IN"/>
        </a:p>
      </dgm:t>
    </dgm:pt>
    <dgm:pt modelId="{C0144B7D-53D7-4FAD-AA53-7379FCEEB3C5}" type="pres">
      <dgm:prSet presAssocID="{F0425D47-A38A-46AD-8D65-171F3EAEF32B}" presName="centerShape" presStyleLbl="node0" presStyleIdx="0" presStyleCnt="1"/>
      <dgm:spPr/>
      <dgm:t>
        <a:bodyPr/>
        <a:lstStyle/>
        <a:p>
          <a:endParaRPr lang="en-IN"/>
        </a:p>
      </dgm:t>
    </dgm:pt>
    <dgm:pt modelId="{71886685-B9ED-4256-8C13-DBA2B0A02170}" type="pres">
      <dgm:prSet presAssocID="{2E66C7E4-AB1E-4E4C-BD84-CBB666DD8D86}" presName="Name9" presStyleLbl="parChTrans1D2" presStyleIdx="0" presStyleCnt="5"/>
      <dgm:spPr/>
      <dgm:t>
        <a:bodyPr/>
        <a:lstStyle/>
        <a:p>
          <a:endParaRPr lang="en-IN"/>
        </a:p>
      </dgm:t>
    </dgm:pt>
    <dgm:pt modelId="{4A353501-5836-447C-AAB5-4CAED5436F81}" type="pres">
      <dgm:prSet presAssocID="{2E66C7E4-AB1E-4E4C-BD84-CBB666DD8D86}" presName="connTx" presStyleLbl="parChTrans1D2" presStyleIdx="0" presStyleCnt="5"/>
      <dgm:spPr/>
      <dgm:t>
        <a:bodyPr/>
        <a:lstStyle/>
        <a:p>
          <a:endParaRPr lang="en-IN"/>
        </a:p>
      </dgm:t>
    </dgm:pt>
    <dgm:pt modelId="{37CDD972-4C86-4317-B38A-EE30A04DEEC9}" type="pres">
      <dgm:prSet presAssocID="{073C09E8-8338-4E6C-9C81-3D7FE7177E1A}" presName="node" presStyleLbl="node1" presStyleIdx="0" presStyleCnt="5">
        <dgm:presLayoutVars>
          <dgm:bulletEnabled val="1"/>
        </dgm:presLayoutVars>
      </dgm:prSet>
      <dgm:spPr/>
      <dgm:t>
        <a:bodyPr/>
        <a:lstStyle/>
        <a:p>
          <a:endParaRPr lang="en-IN"/>
        </a:p>
      </dgm:t>
    </dgm:pt>
    <dgm:pt modelId="{D1FFD356-B0CE-49DD-A8AE-C92E7887281F}" type="pres">
      <dgm:prSet presAssocID="{74660BB5-96DF-42F6-AC41-5AD2E0B7BD4D}" presName="Name9" presStyleLbl="parChTrans1D2" presStyleIdx="1" presStyleCnt="5"/>
      <dgm:spPr/>
      <dgm:t>
        <a:bodyPr/>
        <a:lstStyle/>
        <a:p>
          <a:endParaRPr lang="en-IN"/>
        </a:p>
      </dgm:t>
    </dgm:pt>
    <dgm:pt modelId="{4B23B0C3-288D-43CE-B3F6-85AE67F62CA4}" type="pres">
      <dgm:prSet presAssocID="{74660BB5-96DF-42F6-AC41-5AD2E0B7BD4D}" presName="connTx" presStyleLbl="parChTrans1D2" presStyleIdx="1" presStyleCnt="5"/>
      <dgm:spPr/>
      <dgm:t>
        <a:bodyPr/>
        <a:lstStyle/>
        <a:p>
          <a:endParaRPr lang="en-IN"/>
        </a:p>
      </dgm:t>
    </dgm:pt>
    <dgm:pt modelId="{A698DA34-7E49-4352-BEE7-03A9C41DAC96}" type="pres">
      <dgm:prSet presAssocID="{E9B40823-21DA-49D5-9815-32ACE135170D}" presName="node" presStyleLbl="node1" presStyleIdx="1" presStyleCnt="5">
        <dgm:presLayoutVars>
          <dgm:bulletEnabled val="1"/>
        </dgm:presLayoutVars>
      </dgm:prSet>
      <dgm:spPr/>
      <dgm:t>
        <a:bodyPr/>
        <a:lstStyle/>
        <a:p>
          <a:endParaRPr lang="en-IN"/>
        </a:p>
      </dgm:t>
    </dgm:pt>
    <dgm:pt modelId="{84F19448-46BF-4973-89B1-CBA9D240C268}" type="pres">
      <dgm:prSet presAssocID="{AAC0BE18-9648-43CD-BDC6-687943DC29FB}" presName="Name9" presStyleLbl="parChTrans1D2" presStyleIdx="2" presStyleCnt="5"/>
      <dgm:spPr/>
      <dgm:t>
        <a:bodyPr/>
        <a:lstStyle/>
        <a:p>
          <a:endParaRPr lang="en-IN"/>
        </a:p>
      </dgm:t>
    </dgm:pt>
    <dgm:pt modelId="{3377AD74-FE06-425A-8A53-05B854B685CD}" type="pres">
      <dgm:prSet presAssocID="{AAC0BE18-9648-43CD-BDC6-687943DC29FB}" presName="connTx" presStyleLbl="parChTrans1D2" presStyleIdx="2" presStyleCnt="5"/>
      <dgm:spPr/>
      <dgm:t>
        <a:bodyPr/>
        <a:lstStyle/>
        <a:p>
          <a:endParaRPr lang="en-IN"/>
        </a:p>
      </dgm:t>
    </dgm:pt>
    <dgm:pt modelId="{2108B35A-937A-46F5-AA46-640EE9AB3E6C}" type="pres">
      <dgm:prSet presAssocID="{3B6854FE-3673-4746-AC96-FEFDBF1B7EA8}" presName="node" presStyleLbl="node1" presStyleIdx="2" presStyleCnt="5">
        <dgm:presLayoutVars>
          <dgm:bulletEnabled val="1"/>
        </dgm:presLayoutVars>
      </dgm:prSet>
      <dgm:spPr/>
      <dgm:t>
        <a:bodyPr/>
        <a:lstStyle/>
        <a:p>
          <a:endParaRPr lang="en-IN"/>
        </a:p>
      </dgm:t>
    </dgm:pt>
    <dgm:pt modelId="{6C83DF76-577F-49B7-AF72-1A0D712DCBEF}" type="pres">
      <dgm:prSet presAssocID="{18A95C21-059D-4A7F-AF63-E855C0A58D90}" presName="Name9" presStyleLbl="parChTrans1D2" presStyleIdx="3" presStyleCnt="5"/>
      <dgm:spPr/>
      <dgm:t>
        <a:bodyPr/>
        <a:lstStyle/>
        <a:p>
          <a:endParaRPr lang="en-IN"/>
        </a:p>
      </dgm:t>
    </dgm:pt>
    <dgm:pt modelId="{68B912D1-90E3-404F-BFA2-AAA800C5455B}" type="pres">
      <dgm:prSet presAssocID="{18A95C21-059D-4A7F-AF63-E855C0A58D90}" presName="connTx" presStyleLbl="parChTrans1D2" presStyleIdx="3" presStyleCnt="5"/>
      <dgm:spPr/>
      <dgm:t>
        <a:bodyPr/>
        <a:lstStyle/>
        <a:p>
          <a:endParaRPr lang="en-IN"/>
        </a:p>
      </dgm:t>
    </dgm:pt>
    <dgm:pt modelId="{004BF816-AA68-478A-BB45-939A5867890E}" type="pres">
      <dgm:prSet presAssocID="{54B92D9E-DD2C-4473-A022-4A932D3DA4A0}" presName="node" presStyleLbl="node1" presStyleIdx="3" presStyleCnt="5">
        <dgm:presLayoutVars>
          <dgm:bulletEnabled val="1"/>
        </dgm:presLayoutVars>
      </dgm:prSet>
      <dgm:spPr/>
      <dgm:t>
        <a:bodyPr/>
        <a:lstStyle/>
        <a:p>
          <a:endParaRPr lang="en-IN"/>
        </a:p>
      </dgm:t>
    </dgm:pt>
    <dgm:pt modelId="{95C0FE91-B5FF-4829-A1F5-4FF745765DD8}" type="pres">
      <dgm:prSet presAssocID="{F44ADF0B-4BF2-43E8-829E-FAF18089E0D7}" presName="Name9" presStyleLbl="parChTrans1D2" presStyleIdx="4" presStyleCnt="5"/>
      <dgm:spPr/>
      <dgm:t>
        <a:bodyPr/>
        <a:lstStyle/>
        <a:p>
          <a:endParaRPr lang="en-IN"/>
        </a:p>
      </dgm:t>
    </dgm:pt>
    <dgm:pt modelId="{664705AC-830D-409E-9AB2-D116B13596A2}" type="pres">
      <dgm:prSet presAssocID="{F44ADF0B-4BF2-43E8-829E-FAF18089E0D7}" presName="connTx" presStyleLbl="parChTrans1D2" presStyleIdx="4" presStyleCnt="5"/>
      <dgm:spPr/>
      <dgm:t>
        <a:bodyPr/>
        <a:lstStyle/>
        <a:p>
          <a:endParaRPr lang="en-IN"/>
        </a:p>
      </dgm:t>
    </dgm:pt>
    <dgm:pt modelId="{68C2549F-543F-4C81-A49C-051FE1D3AF52}" type="pres">
      <dgm:prSet presAssocID="{63569737-4CB4-4B73-AA84-E62F5913C0BD}" presName="node" presStyleLbl="node1" presStyleIdx="4" presStyleCnt="5">
        <dgm:presLayoutVars>
          <dgm:bulletEnabled val="1"/>
        </dgm:presLayoutVars>
      </dgm:prSet>
      <dgm:spPr/>
      <dgm:t>
        <a:bodyPr/>
        <a:lstStyle/>
        <a:p>
          <a:endParaRPr lang="en-IN"/>
        </a:p>
      </dgm:t>
    </dgm:pt>
  </dgm:ptLst>
  <dgm:cxnLst>
    <dgm:cxn modelId="{3F72EE09-31BC-402C-B367-90F0202EFD8C}" srcId="{F0425D47-A38A-46AD-8D65-171F3EAEF32B}" destId="{073C09E8-8338-4E6C-9C81-3D7FE7177E1A}" srcOrd="0" destOrd="0" parTransId="{2E66C7E4-AB1E-4E4C-BD84-CBB666DD8D86}" sibTransId="{4C01574E-6BC5-4803-A729-0F7AB664BEBA}"/>
    <dgm:cxn modelId="{C96DB3CB-7202-4862-BAD6-ED3A90639EA0}" type="presOf" srcId="{E9B40823-21DA-49D5-9815-32ACE135170D}" destId="{A698DA34-7E49-4352-BEE7-03A9C41DAC96}" srcOrd="0" destOrd="0" presId="urn:microsoft.com/office/officeart/2005/8/layout/radial1"/>
    <dgm:cxn modelId="{5A44286A-9AD6-4CBE-982D-7E1B0A4A0A40}" type="presOf" srcId="{073C09E8-8338-4E6C-9C81-3D7FE7177E1A}" destId="{37CDD972-4C86-4317-B38A-EE30A04DEEC9}" srcOrd="0" destOrd="0" presId="urn:microsoft.com/office/officeart/2005/8/layout/radial1"/>
    <dgm:cxn modelId="{F427DB31-95E4-48DF-8B76-227BCD8A1621}" type="presOf" srcId="{2E66C7E4-AB1E-4E4C-BD84-CBB666DD8D86}" destId="{71886685-B9ED-4256-8C13-DBA2B0A02170}" srcOrd="0" destOrd="0" presId="urn:microsoft.com/office/officeart/2005/8/layout/radial1"/>
    <dgm:cxn modelId="{EC178CEB-C1EB-44D6-9704-BB9F89FF6B82}" type="presOf" srcId="{41CA7732-C216-4E00-891C-D5879C6B6FDE}" destId="{736D225D-4AF4-487D-9A66-66FC03F12F1D}" srcOrd="0" destOrd="0" presId="urn:microsoft.com/office/officeart/2005/8/layout/radial1"/>
    <dgm:cxn modelId="{BEC3F375-B6D4-4945-9E15-D6C707F45EAB}" srcId="{41CA7732-C216-4E00-891C-D5879C6B6FDE}" destId="{F0425D47-A38A-46AD-8D65-171F3EAEF32B}" srcOrd="0" destOrd="0" parTransId="{2B366546-86EF-493C-9CB5-DF5720A44FE1}" sibTransId="{EF56F0C5-8241-4192-903E-225CA6D1BA18}"/>
    <dgm:cxn modelId="{AE9A60CE-032C-4B3E-AE96-8DA6E96E3F40}" srcId="{F0425D47-A38A-46AD-8D65-171F3EAEF32B}" destId="{63569737-4CB4-4B73-AA84-E62F5913C0BD}" srcOrd="4" destOrd="0" parTransId="{F44ADF0B-4BF2-43E8-829E-FAF18089E0D7}" sibTransId="{5989AB54-5065-4695-AAA8-938678B865BA}"/>
    <dgm:cxn modelId="{663146AA-40C6-43AE-8A70-75D9F103963F}" type="presOf" srcId="{3B6854FE-3673-4746-AC96-FEFDBF1B7EA8}" destId="{2108B35A-937A-46F5-AA46-640EE9AB3E6C}" srcOrd="0" destOrd="0" presId="urn:microsoft.com/office/officeart/2005/8/layout/radial1"/>
    <dgm:cxn modelId="{D1813242-64C7-4B7A-9E23-94C9F3C6A7DC}" type="presOf" srcId="{54B92D9E-DD2C-4473-A022-4A932D3DA4A0}" destId="{004BF816-AA68-478A-BB45-939A5867890E}" srcOrd="0" destOrd="0" presId="urn:microsoft.com/office/officeart/2005/8/layout/radial1"/>
    <dgm:cxn modelId="{8F1A2184-5BEA-4C73-B269-B452831588A9}" srcId="{F0425D47-A38A-46AD-8D65-171F3EAEF32B}" destId="{54B92D9E-DD2C-4473-A022-4A932D3DA4A0}" srcOrd="3" destOrd="0" parTransId="{18A95C21-059D-4A7F-AF63-E855C0A58D90}" sibTransId="{E277ED2C-2402-41A4-862E-BCE30D010A5E}"/>
    <dgm:cxn modelId="{79B928EE-682D-4244-AD0F-6BF75ACF9B96}" type="presOf" srcId="{18A95C21-059D-4A7F-AF63-E855C0A58D90}" destId="{68B912D1-90E3-404F-BFA2-AAA800C5455B}" srcOrd="1" destOrd="0" presId="urn:microsoft.com/office/officeart/2005/8/layout/radial1"/>
    <dgm:cxn modelId="{D44CBEC5-00BE-46E9-93A8-FADD66AE8CAF}" type="presOf" srcId="{AAC0BE18-9648-43CD-BDC6-687943DC29FB}" destId="{3377AD74-FE06-425A-8A53-05B854B685CD}" srcOrd="1" destOrd="0" presId="urn:microsoft.com/office/officeart/2005/8/layout/radial1"/>
    <dgm:cxn modelId="{85A514FC-C38E-4A71-927E-C2A67CFCDAB4}" type="presOf" srcId="{AAC0BE18-9648-43CD-BDC6-687943DC29FB}" destId="{84F19448-46BF-4973-89B1-CBA9D240C268}" srcOrd="0" destOrd="0" presId="urn:microsoft.com/office/officeart/2005/8/layout/radial1"/>
    <dgm:cxn modelId="{C8A4077A-557F-4A4A-9F8E-1D7085F82DF5}" srcId="{F0425D47-A38A-46AD-8D65-171F3EAEF32B}" destId="{3B6854FE-3673-4746-AC96-FEFDBF1B7EA8}" srcOrd="2" destOrd="0" parTransId="{AAC0BE18-9648-43CD-BDC6-687943DC29FB}" sibTransId="{5A6D7C39-4113-4BB0-B74D-E147A3CE49FC}"/>
    <dgm:cxn modelId="{16CF1E79-C615-477C-AE9A-6F024B63A12F}" type="presOf" srcId="{63569737-4CB4-4B73-AA84-E62F5913C0BD}" destId="{68C2549F-543F-4C81-A49C-051FE1D3AF52}" srcOrd="0" destOrd="0" presId="urn:microsoft.com/office/officeart/2005/8/layout/radial1"/>
    <dgm:cxn modelId="{B2DB1DA2-28DD-4EEB-8D96-62ECD5A2F9DE}" type="presOf" srcId="{74660BB5-96DF-42F6-AC41-5AD2E0B7BD4D}" destId="{4B23B0C3-288D-43CE-B3F6-85AE67F62CA4}" srcOrd="1" destOrd="0" presId="urn:microsoft.com/office/officeart/2005/8/layout/radial1"/>
    <dgm:cxn modelId="{73A1190E-4372-4382-90EE-1D33F6D23597}" type="presOf" srcId="{F0425D47-A38A-46AD-8D65-171F3EAEF32B}" destId="{C0144B7D-53D7-4FAD-AA53-7379FCEEB3C5}" srcOrd="0" destOrd="0" presId="urn:microsoft.com/office/officeart/2005/8/layout/radial1"/>
    <dgm:cxn modelId="{15C218CC-A3DF-442D-B29F-C31D95125FE0}" srcId="{F0425D47-A38A-46AD-8D65-171F3EAEF32B}" destId="{E9B40823-21DA-49D5-9815-32ACE135170D}" srcOrd="1" destOrd="0" parTransId="{74660BB5-96DF-42F6-AC41-5AD2E0B7BD4D}" sibTransId="{5E68C448-2110-45DF-AC1A-F73B69BF8688}"/>
    <dgm:cxn modelId="{4CEC22C5-190A-4A7D-9354-F8E65506CE18}" type="presOf" srcId="{74660BB5-96DF-42F6-AC41-5AD2E0B7BD4D}" destId="{D1FFD356-B0CE-49DD-A8AE-C92E7887281F}" srcOrd="0" destOrd="0" presId="urn:microsoft.com/office/officeart/2005/8/layout/radial1"/>
    <dgm:cxn modelId="{C40D3A22-35DD-4B50-9887-87D76C8EA1F6}" type="presOf" srcId="{2E66C7E4-AB1E-4E4C-BD84-CBB666DD8D86}" destId="{4A353501-5836-447C-AAB5-4CAED5436F81}" srcOrd="1" destOrd="0" presId="urn:microsoft.com/office/officeart/2005/8/layout/radial1"/>
    <dgm:cxn modelId="{E08D71F5-9C3A-4D57-A3C7-91FCE8F6DC64}" type="presOf" srcId="{18A95C21-059D-4A7F-AF63-E855C0A58D90}" destId="{6C83DF76-577F-49B7-AF72-1A0D712DCBEF}" srcOrd="0" destOrd="0" presId="urn:microsoft.com/office/officeart/2005/8/layout/radial1"/>
    <dgm:cxn modelId="{06F67DAC-4CF1-4985-BED7-37A5E0457719}" type="presOf" srcId="{F44ADF0B-4BF2-43E8-829E-FAF18089E0D7}" destId="{95C0FE91-B5FF-4829-A1F5-4FF745765DD8}" srcOrd="0" destOrd="0" presId="urn:microsoft.com/office/officeart/2005/8/layout/radial1"/>
    <dgm:cxn modelId="{C9BA8B98-5003-4B27-A97C-99CCE7162EA7}" type="presOf" srcId="{F44ADF0B-4BF2-43E8-829E-FAF18089E0D7}" destId="{664705AC-830D-409E-9AB2-D116B13596A2}" srcOrd="1" destOrd="0" presId="urn:microsoft.com/office/officeart/2005/8/layout/radial1"/>
    <dgm:cxn modelId="{4A3D0107-ED38-499D-9A8F-359DB9116EF0}" type="presParOf" srcId="{736D225D-4AF4-487D-9A66-66FC03F12F1D}" destId="{C0144B7D-53D7-4FAD-AA53-7379FCEEB3C5}" srcOrd="0" destOrd="0" presId="urn:microsoft.com/office/officeart/2005/8/layout/radial1"/>
    <dgm:cxn modelId="{7ED13CDE-27AF-4AB7-A4A3-7C9F4E1CA5B6}" type="presParOf" srcId="{736D225D-4AF4-487D-9A66-66FC03F12F1D}" destId="{71886685-B9ED-4256-8C13-DBA2B0A02170}" srcOrd="1" destOrd="0" presId="urn:microsoft.com/office/officeart/2005/8/layout/radial1"/>
    <dgm:cxn modelId="{AF5E9160-E3CB-482B-895E-2CE7048ED9E8}" type="presParOf" srcId="{71886685-B9ED-4256-8C13-DBA2B0A02170}" destId="{4A353501-5836-447C-AAB5-4CAED5436F81}" srcOrd="0" destOrd="0" presId="urn:microsoft.com/office/officeart/2005/8/layout/radial1"/>
    <dgm:cxn modelId="{74AD781E-DE30-4400-982F-D0C3559E6421}" type="presParOf" srcId="{736D225D-4AF4-487D-9A66-66FC03F12F1D}" destId="{37CDD972-4C86-4317-B38A-EE30A04DEEC9}" srcOrd="2" destOrd="0" presId="urn:microsoft.com/office/officeart/2005/8/layout/radial1"/>
    <dgm:cxn modelId="{1B518537-0949-4E86-8C19-93D50B5F0F8C}" type="presParOf" srcId="{736D225D-4AF4-487D-9A66-66FC03F12F1D}" destId="{D1FFD356-B0CE-49DD-A8AE-C92E7887281F}" srcOrd="3" destOrd="0" presId="urn:microsoft.com/office/officeart/2005/8/layout/radial1"/>
    <dgm:cxn modelId="{87E9CBB0-52B5-4B5D-B174-4B10A4720247}" type="presParOf" srcId="{D1FFD356-B0CE-49DD-A8AE-C92E7887281F}" destId="{4B23B0C3-288D-43CE-B3F6-85AE67F62CA4}" srcOrd="0" destOrd="0" presId="urn:microsoft.com/office/officeart/2005/8/layout/radial1"/>
    <dgm:cxn modelId="{534140F1-D9E5-4637-B471-43F69515B845}" type="presParOf" srcId="{736D225D-4AF4-487D-9A66-66FC03F12F1D}" destId="{A698DA34-7E49-4352-BEE7-03A9C41DAC96}" srcOrd="4" destOrd="0" presId="urn:microsoft.com/office/officeart/2005/8/layout/radial1"/>
    <dgm:cxn modelId="{F1931442-FDD3-4D87-A4CC-107E4CF553A1}" type="presParOf" srcId="{736D225D-4AF4-487D-9A66-66FC03F12F1D}" destId="{84F19448-46BF-4973-89B1-CBA9D240C268}" srcOrd="5" destOrd="0" presId="urn:microsoft.com/office/officeart/2005/8/layout/radial1"/>
    <dgm:cxn modelId="{2A136916-26FF-459C-8B7D-6AC291AD8772}" type="presParOf" srcId="{84F19448-46BF-4973-89B1-CBA9D240C268}" destId="{3377AD74-FE06-425A-8A53-05B854B685CD}" srcOrd="0" destOrd="0" presId="urn:microsoft.com/office/officeart/2005/8/layout/radial1"/>
    <dgm:cxn modelId="{788F5FEB-0677-4091-93AE-B1D25D011B7D}" type="presParOf" srcId="{736D225D-4AF4-487D-9A66-66FC03F12F1D}" destId="{2108B35A-937A-46F5-AA46-640EE9AB3E6C}" srcOrd="6" destOrd="0" presId="urn:microsoft.com/office/officeart/2005/8/layout/radial1"/>
    <dgm:cxn modelId="{AF5952C4-1C3E-4C8C-BAAE-5D2F2532F678}" type="presParOf" srcId="{736D225D-4AF4-487D-9A66-66FC03F12F1D}" destId="{6C83DF76-577F-49B7-AF72-1A0D712DCBEF}" srcOrd="7" destOrd="0" presId="urn:microsoft.com/office/officeart/2005/8/layout/radial1"/>
    <dgm:cxn modelId="{02E04A6C-35A9-4BB0-B1D1-EEFD39ED5EC9}" type="presParOf" srcId="{6C83DF76-577F-49B7-AF72-1A0D712DCBEF}" destId="{68B912D1-90E3-404F-BFA2-AAA800C5455B}" srcOrd="0" destOrd="0" presId="urn:microsoft.com/office/officeart/2005/8/layout/radial1"/>
    <dgm:cxn modelId="{683BEF06-254D-45ED-BCDA-6777711E99A2}" type="presParOf" srcId="{736D225D-4AF4-487D-9A66-66FC03F12F1D}" destId="{004BF816-AA68-478A-BB45-939A5867890E}" srcOrd="8" destOrd="0" presId="urn:microsoft.com/office/officeart/2005/8/layout/radial1"/>
    <dgm:cxn modelId="{9D59CB94-F191-4998-9F20-9A50A5DC7A1F}" type="presParOf" srcId="{736D225D-4AF4-487D-9A66-66FC03F12F1D}" destId="{95C0FE91-B5FF-4829-A1F5-4FF745765DD8}" srcOrd="9" destOrd="0" presId="urn:microsoft.com/office/officeart/2005/8/layout/radial1"/>
    <dgm:cxn modelId="{020B702E-49B0-451C-99F8-C83D5050829E}" type="presParOf" srcId="{95C0FE91-B5FF-4829-A1F5-4FF745765DD8}" destId="{664705AC-830D-409E-9AB2-D116B13596A2}" srcOrd="0" destOrd="0" presId="urn:microsoft.com/office/officeart/2005/8/layout/radial1"/>
    <dgm:cxn modelId="{8C8282F6-16A5-4941-A3DC-386BE556D482}" type="presParOf" srcId="{736D225D-4AF4-487D-9A66-66FC03F12F1D}" destId="{68C2549F-543F-4C81-A49C-051FE1D3AF52}"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5F3C59-F6A5-45BB-B555-6C1BAD63D5B6}" type="doc">
      <dgm:prSet loTypeId="urn:microsoft.com/office/officeart/2005/8/layout/radial2" loCatId="relationship" qsTypeId="urn:microsoft.com/office/officeart/2005/8/quickstyle/simple1" qsCatId="simple" csTypeId="urn:microsoft.com/office/officeart/2005/8/colors/colorful5" csCatId="colorful" phldr="1"/>
      <dgm:spPr/>
    </dgm:pt>
    <dgm:pt modelId="{8CA392AA-B028-4E34-85FA-7B460434246E}">
      <dgm:prSet phldrT="[Text]" custT="1"/>
      <dgm:spPr/>
      <dgm:t>
        <a:bodyPr/>
        <a:lstStyle/>
        <a:p>
          <a:r>
            <a:rPr lang="en-IN" sz="1800" b="1" dirty="0" smtClean="0"/>
            <a:t>Economical</a:t>
          </a:r>
          <a:endParaRPr lang="en-IN" sz="1800" b="1" dirty="0"/>
        </a:p>
      </dgm:t>
    </dgm:pt>
    <dgm:pt modelId="{4D558755-0BC6-4025-8FDF-D346EC9FCF1A}" type="parTrans" cxnId="{B8911CD7-C444-4E42-90B7-4B7EEA3746A1}">
      <dgm:prSet/>
      <dgm:spPr/>
      <dgm:t>
        <a:bodyPr/>
        <a:lstStyle/>
        <a:p>
          <a:endParaRPr lang="en-IN"/>
        </a:p>
      </dgm:t>
    </dgm:pt>
    <dgm:pt modelId="{5721E42F-FC6E-4AE0-BD0B-B1E5734C0F64}" type="sibTrans" cxnId="{B8911CD7-C444-4E42-90B7-4B7EEA3746A1}">
      <dgm:prSet/>
      <dgm:spPr/>
      <dgm:t>
        <a:bodyPr/>
        <a:lstStyle/>
        <a:p>
          <a:endParaRPr lang="en-IN"/>
        </a:p>
      </dgm:t>
    </dgm:pt>
    <dgm:pt modelId="{92295719-4D82-4EFF-9EE6-962503C922D2}">
      <dgm:prSet phldrT="[Text]" custT="1"/>
      <dgm:spPr/>
      <dgm:t>
        <a:bodyPr/>
        <a:lstStyle/>
        <a:p>
          <a:r>
            <a:rPr lang="en-IN" sz="1800" b="1" dirty="0" smtClean="0"/>
            <a:t>Educational</a:t>
          </a:r>
          <a:endParaRPr lang="en-IN" sz="1800" b="1" dirty="0"/>
        </a:p>
      </dgm:t>
    </dgm:pt>
    <dgm:pt modelId="{88E0F29C-4C59-45E3-A8B3-3EB1F225C1A3}" type="parTrans" cxnId="{7D6B9628-1D1B-41D5-B870-1FF891014115}">
      <dgm:prSet/>
      <dgm:spPr/>
      <dgm:t>
        <a:bodyPr/>
        <a:lstStyle/>
        <a:p>
          <a:endParaRPr lang="en-IN"/>
        </a:p>
      </dgm:t>
    </dgm:pt>
    <dgm:pt modelId="{26577514-7F4D-4425-B643-B85802311216}" type="sibTrans" cxnId="{7D6B9628-1D1B-41D5-B870-1FF891014115}">
      <dgm:prSet/>
      <dgm:spPr/>
      <dgm:t>
        <a:bodyPr/>
        <a:lstStyle/>
        <a:p>
          <a:endParaRPr lang="en-IN"/>
        </a:p>
      </dgm:t>
    </dgm:pt>
    <dgm:pt modelId="{DE70AB6E-C84C-4346-A22F-28CB45FDA9F4}">
      <dgm:prSet phldrT="[Text]" custT="1"/>
      <dgm:spPr/>
      <dgm:t>
        <a:bodyPr/>
        <a:lstStyle/>
        <a:p>
          <a:r>
            <a:rPr lang="en-IN" sz="1800" b="1" dirty="0" smtClean="0"/>
            <a:t>Political</a:t>
          </a:r>
          <a:endParaRPr lang="en-IN" sz="1800" b="1" dirty="0"/>
        </a:p>
      </dgm:t>
    </dgm:pt>
    <dgm:pt modelId="{4E773807-20DC-45CF-908D-472191784C7C}" type="parTrans" cxnId="{22E0AE54-6730-426E-89FF-2917385A9EA9}">
      <dgm:prSet/>
      <dgm:spPr/>
      <dgm:t>
        <a:bodyPr/>
        <a:lstStyle/>
        <a:p>
          <a:endParaRPr lang="en-IN"/>
        </a:p>
      </dgm:t>
    </dgm:pt>
    <dgm:pt modelId="{1A0E0415-5754-447E-BB79-A9A4E852B0C5}" type="sibTrans" cxnId="{22E0AE54-6730-426E-89FF-2917385A9EA9}">
      <dgm:prSet/>
      <dgm:spPr/>
      <dgm:t>
        <a:bodyPr/>
        <a:lstStyle/>
        <a:p>
          <a:endParaRPr lang="en-IN"/>
        </a:p>
      </dgm:t>
    </dgm:pt>
    <dgm:pt modelId="{A0723800-BF12-44E1-B67C-BF9B0295E8FB}">
      <dgm:prSet phldrT="[Text]" custT="1"/>
      <dgm:spPr/>
      <dgm:t>
        <a:bodyPr/>
        <a:lstStyle/>
        <a:p>
          <a:r>
            <a:rPr lang="en-IN" sz="1800" b="1" dirty="0" smtClean="0"/>
            <a:t>Cultural</a:t>
          </a:r>
          <a:endParaRPr lang="en-IN" sz="1800" b="1" dirty="0"/>
        </a:p>
      </dgm:t>
    </dgm:pt>
    <dgm:pt modelId="{7A8DB5F6-741C-444A-9D7B-9ACD6819A62C}" type="parTrans" cxnId="{D4E94E06-61C6-4EE3-8DB1-2656A95D1214}">
      <dgm:prSet/>
      <dgm:spPr/>
      <dgm:t>
        <a:bodyPr/>
        <a:lstStyle/>
        <a:p>
          <a:endParaRPr lang="en-IN"/>
        </a:p>
      </dgm:t>
    </dgm:pt>
    <dgm:pt modelId="{7B8B1A3F-1A33-46DB-A10D-08B82584D778}" type="sibTrans" cxnId="{D4E94E06-61C6-4EE3-8DB1-2656A95D1214}">
      <dgm:prSet/>
      <dgm:spPr/>
      <dgm:t>
        <a:bodyPr/>
        <a:lstStyle/>
        <a:p>
          <a:endParaRPr lang="en-IN"/>
        </a:p>
      </dgm:t>
    </dgm:pt>
    <dgm:pt modelId="{5CC07485-D1D6-47CA-9BA5-077409EACB36}" type="pres">
      <dgm:prSet presAssocID="{E15F3C59-F6A5-45BB-B555-6C1BAD63D5B6}" presName="composite" presStyleCnt="0">
        <dgm:presLayoutVars>
          <dgm:chMax val="5"/>
          <dgm:dir/>
          <dgm:animLvl val="ctr"/>
          <dgm:resizeHandles val="exact"/>
        </dgm:presLayoutVars>
      </dgm:prSet>
      <dgm:spPr/>
    </dgm:pt>
    <dgm:pt modelId="{5F886AFA-464F-4B63-A537-91356D96B18E}" type="pres">
      <dgm:prSet presAssocID="{E15F3C59-F6A5-45BB-B555-6C1BAD63D5B6}" presName="cycle" presStyleCnt="0"/>
      <dgm:spPr/>
    </dgm:pt>
    <dgm:pt modelId="{BB53A359-308F-46D3-9E69-65A5BCAA1CFA}" type="pres">
      <dgm:prSet presAssocID="{E15F3C59-F6A5-45BB-B555-6C1BAD63D5B6}" presName="centerShape" presStyleCnt="0"/>
      <dgm:spPr/>
    </dgm:pt>
    <dgm:pt modelId="{C33DF8FC-7A08-40F2-89DC-3018664FB0BD}" type="pres">
      <dgm:prSet presAssocID="{E15F3C59-F6A5-45BB-B555-6C1BAD63D5B6}" presName="connSite" presStyleLbl="node1" presStyleIdx="0" presStyleCnt="5"/>
      <dgm:spPr/>
    </dgm:pt>
    <dgm:pt modelId="{60C82E5D-A4AF-4AEC-803B-F83FF0BE11A1}" type="pres">
      <dgm:prSet presAssocID="{E15F3C59-F6A5-45BB-B555-6C1BAD63D5B6}" presName="visible" presStyleLbl="node1" presStyleIdx="0" presStyleCnt="5" custLinFactNeighborX="-10395" custLinFactNeighborY="-2904"/>
      <dgm:spPr/>
    </dgm:pt>
    <dgm:pt modelId="{8FF99D81-5003-4757-A588-C5AEB1466D0D}" type="pres">
      <dgm:prSet presAssocID="{4D558755-0BC6-4025-8FDF-D346EC9FCF1A}" presName="Name25" presStyleLbl="parChTrans1D1" presStyleIdx="0" presStyleCnt="4"/>
      <dgm:spPr/>
      <dgm:t>
        <a:bodyPr/>
        <a:lstStyle/>
        <a:p>
          <a:endParaRPr lang="en-IN"/>
        </a:p>
      </dgm:t>
    </dgm:pt>
    <dgm:pt modelId="{4F3844AB-83D5-4C1C-AF56-04918883E2EE}" type="pres">
      <dgm:prSet presAssocID="{8CA392AA-B028-4E34-85FA-7B460434246E}" presName="node" presStyleCnt="0"/>
      <dgm:spPr/>
    </dgm:pt>
    <dgm:pt modelId="{4B195CB4-EA12-4E8A-847C-423B123EFFF6}" type="pres">
      <dgm:prSet presAssocID="{8CA392AA-B028-4E34-85FA-7B460434246E}" presName="parentNode" presStyleLbl="node1" presStyleIdx="1" presStyleCnt="5" custScaleX="190712" custLinFactX="2146" custLinFactNeighborX="100000" custLinFactNeighborY="1617">
        <dgm:presLayoutVars>
          <dgm:chMax val="1"/>
          <dgm:bulletEnabled val="1"/>
        </dgm:presLayoutVars>
      </dgm:prSet>
      <dgm:spPr/>
      <dgm:t>
        <a:bodyPr/>
        <a:lstStyle/>
        <a:p>
          <a:endParaRPr lang="en-IN"/>
        </a:p>
      </dgm:t>
    </dgm:pt>
    <dgm:pt modelId="{91B6FFBB-AB2D-4B25-B8CB-34ADABD19F7E}" type="pres">
      <dgm:prSet presAssocID="{8CA392AA-B028-4E34-85FA-7B460434246E}" presName="childNode" presStyleLbl="revTx" presStyleIdx="0" presStyleCnt="0">
        <dgm:presLayoutVars>
          <dgm:bulletEnabled val="1"/>
        </dgm:presLayoutVars>
      </dgm:prSet>
      <dgm:spPr/>
    </dgm:pt>
    <dgm:pt modelId="{CC67A482-723B-43A5-A230-A10E56F715C1}" type="pres">
      <dgm:prSet presAssocID="{88E0F29C-4C59-45E3-A8B3-3EB1F225C1A3}" presName="Name25" presStyleLbl="parChTrans1D1" presStyleIdx="1" presStyleCnt="4"/>
      <dgm:spPr/>
      <dgm:t>
        <a:bodyPr/>
        <a:lstStyle/>
        <a:p>
          <a:endParaRPr lang="en-IN"/>
        </a:p>
      </dgm:t>
    </dgm:pt>
    <dgm:pt modelId="{52AE271C-20A8-4C85-BB45-A8EDDD30EB72}" type="pres">
      <dgm:prSet presAssocID="{92295719-4D82-4EFF-9EE6-962503C922D2}" presName="node" presStyleCnt="0"/>
      <dgm:spPr/>
    </dgm:pt>
    <dgm:pt modelId="{EB85DDC0-64DE-4028-87F9-0BA9D83E8799}" type="pres">
      <dgm:prSet presAssocID="{92295719-4D82-4EFF-9EE6-962503C922D2}" presName="parentNode" presStyleLbl="node1" presStyleIdx="2" presStyleCnt="5" custScaleX="190712" custLinFactX="2146" custLinFactNeighborX="100000" custLinFactNeighborY="1617">
        <dgm:presLayoutVars>
          <dgm:chMax val="1"/>
          <dgm:bulletEnabled val="1"/>
        </dgm:presLayoutVars>
      </dgm:prSet>
      <dgm:spPr/>
      <dgm:t>
        <a:bodyPr/>
        <a:lstStyle/>
        <a:p>
          <a:endParaRPr lang="en-IN"/>
        </a:p>
      </dgm:t>
    </dgm:pt>
    <dgm:pt modelId="{8A6899FC-3FC2-44A3-9F9B-3DB3E4DBDA9F}" type="pres">
      <dgm:prSet presAssocID="{92295719-4D82-4EFF-9EE6-962503C922D2}" presName="childNode" presStyleLbl="revTx" presStyleIdx="0" presStyleCnt="0">
        <dgm:presLayoutVars>
          <dgm:bulletEnabled val="1"/>
        </dgm:presLayoutVars>
      </dgm:prSet>
      <dgm:spPr/>
    </dgm:pt>
    <dgm:pt modelId="{E2FB4452-2640-44C1-B820-98DBA6BF9923}" type="pres">
      <dgm:prSet presAssocID="{4E773807-20DC-45CF-908D-472191784C7C}" presName="Name25" presStyleLbl="parChTrans1D1" presStyleIdx="2" presStyleCnt="4"/>
      <dgm:spPr/>
      <dgm:t>
        <a:bodyPr/>
        <a:lstStyle/>
        <a:p>
          <a:endParaRPr lang="en-IN"/>
        </a:p>
      </dgm:t>
    </dgm:pt>
    <dgm:pt modelId="{A5C5C0A6-013F-45D0-BDF7-4A6CADEB90FF}" type="pres">
      <dgm:prSet presAssocID="{DE70AB6E-C84C-4346-A22F-28CB45FDA9F4}" presName="node" presStyleCnt="0"/>
      <dgm:spPr/>
    </dgm:pt>
    <dgm:pt modelId="{04E30268-6C5F-47B1-BB53-78DBEF4548E4}" type="pres">
      <dgm:prSet presAssocID="{DE70AB6E-C84C-4346-A22F-28CB45FDA9F4}" presName="parentNode" presStyleLbl="node1" presStyleIdx="3" presStyleCnt="5" custScaleX="190712" custLinFactX="2146" custLinFactNeighborX="100000" custLinFactNeighborY="1617">
        <dgm:presLayoutVars>
          <dgm:chMax val="1"/>
          <dgm:bulletEnabled val="1"/>
        </dgm:presLayoutVars>
      </dgm:prSet>
      <dgm:spPr/>
      <dgm:t>
        <a:bodyPr/>
        <a:lstStyle/>
        <a:p>
          <a:endParaRPr lang="en-IN"/>
        </a:p>
      </dgm:t>
    </dgm:pt>
    <dgm:pt modelId="{AFA81DB8-26F1-450B-B6BD-DEA2EFAE1015}" type="pres">
      <dgm:prSet presAssocID="{DE70AB6E-C84C-4346-A22F-28CB45FDA9F4}" presName="childNode" presStyleLbl="revTx" presStyleIdx="0" presStyleCnt="0">
        <dgm:presLayoutVars>
          <dgm:bulletEnabled val="1"/>
        </dgm:presLayoutVars>
      </dgm:prSet>
      <dgm:spPr/>
    </dgm:pt>
    <dgm:pt modelId="{ADDAB93A-4E0E-4A9E-94F9-E85BF94D970A}" type="pres">
      <dgm:prSet presAssocID="{7A8DB5F6-741C-444A-9D7B-9ACD6819A62C}" presName="Name25" presStyleLbl="parChTrans1D1" presStyleIdx="3" presStyleCnt="4"/>
      <dgm:spPr/>
      <dgm:t>
        <a:bodyPr/>
        <a:lstStyle/>
        <a:p>
          <a:endParaRPr lang="en-IN"/>
        </a:p>
      </dgm:t>
    </dgm:pt>
    <dgm:pt modelId="{3A7A80C2-0C41-4549-A551-29ED93C8E4B6}" type="pres">
      <dgm:prSet presAssocID="{A0723800-BF12-44E1-B67C-BF9B0295E8FB}" presName="node" presStyleCnt="0"/>
      <dgm:spPr/>
    </dgm:pt>
    <dgm:pt modelId="{95DAB465-CED0-40EF-B575-11F0AC061AA6}" type="pres">
      <dgm:prSet presAssocID="{A0723800-BF12-44E1-B67C-BF9B0295E8FB}" presName="parentNode" presStyleLbl="node1" presStyleIdx="4" presStyleCnt="5" custScaleX="190712" custLinFactX="2146" custLinFactNeighborX="100000" custLinFactNeighborY="1617">
        <dgm:presLayoutVars>
          <dgm:chMax val="1"/>
          <dgm:bulletEnabled val="1"/>
        </dgm:presLayoutVars>
      </dgm:prSet>
      <dgm:spPr/>
      <dgm:t>
        <a:bodyPr/>
        <a:lstStyle/>
        <a:p>
          <a:endParaRPr lang="en-IN"/>
        </a:p>
      </dgm:t>
    </dgm:pt>
    <dgm:pt modelId="{00EFA82D-56CC-4A44-A640-3AE7FC7431F0}" type="pres">
      <dgm:prSet presAssocID="{A0723800-BF12-44E1-B67C-BF9B0295E8FB}" presName="childNode" presStyleLbl="revTx" presStyleIdx="0" presStyleCnt="0">
        <dgm:presLayoutVars>
          <dgm:bulletEnabled val="1"/>
        </dgm:presLayoutVars>
      </dgm:prSet>
      <dgm:spPr/>
    </dgm:pt>
  </dgm:ptLst>
  <dgm:cxnLst>
    <dgm:cxn modelId="{B8911CD7-C444-4E42-90B7-4B7EEA3746A1}" srcId="{E15F3C59-F6A5-45BB-B555-6C1BAD63D5B6}" destId="{8CA392AA-B028-4E34-85FA-7B460434246E}" srcOrd="0" destOrd="0" parTransId="{4D558755-0BC6-4025-8FDF-D346EC9FCF1A}" sibTransId="{5721E42F-FC6E-4AE0-BD0B-B1E5734C0F64}"/>
    <dgm:cxn modelId="{BE6768FE-638F-4CF1-8B1D-910F3F3632AF}" type="presOf" srcId="{4D558755-0BC6-4025-8FDF-D346EC9FCF1A}" destId="{8FF99D81-5003-4757-A588-C5AEB1466D0D}" srcOrd="0" destOrd="0" presId="urn:microsoft.com/office/officeart/2005/8/layout/radial2"/>
    <dgm:cxn modelId="{47E4E7BD-4190-4D20-8DB9-E7D7AAD888B3}" type="presOf" srcId="{E15F3C59-F6A5-45BB-B555-6C1BAD63D5B6}" destId="{5CC07485-D1D6-47CA-9BA5-077409EACB36}" srcOrd="0" destOrd="0" presId="urn:microsoft.com/office/officeart/2005/8/layout/radial2"/>
    <dgm:cxn modelId="{13A04F17-4FDA-45AC-BE4B-8D77A5374128}" type="presOf" srcId="{DE70AB6E-C84C-4346-A22F-28CB45FDA9F4}" destId="{04E30268-6C5F-47B1-BB53-78DBEF4548E4}" srcOrd="0" destOrd="0" presId="urn:microsoft.com/office/officeart/2005/8/layout/radial2"/>
    <dgm:cxn modelId="{6ECCECF5-C2D7-4B34-8895-26CDC62817E9}" type="presOf" srcId="{88E0F29C-4C59-45E3-A8B3-3EB1F225C1A3}" destId="{CC67A482-723B-43A5-A230-A10E56F715C1}" srcOrd="0" destOrd="0" presId="urn:microsoft.com/office/officeart/2005/8/layout/radial2"/>
    <dgm:cxn modelId="{F132889A-30D3-4BAD-8C2E-A2B29DF75BEB}" type="presOf" srcId="{8CA392AA-B028-4E34-85FA-7B460434246E}" destId="{4B195CB4-EA12-4E8A-847C-423B123EFFF6}" srcOrd="0" destOrd="0" presId="urn:microsoft.com/office/officeart/2005/8/layout/radial2"/>
    <dgm:cxn modelId="{7D6B9628-1D1B-41D5-B870-1FF891014115}" srcId="{E15F3C59-F6A5-45BB-B555-6C1BAD63D5B6}" destId="{92295719-4D82-4EFF-9EE6-962503C922D2}" srcOrd="1" destOrd="0" parTransId="{88E0F29C-4C59-45E3-A8B3-3EB1F225C1A3}" sibTransId="{26577514-7F4D-4425-B643-B85802311216}"/>
    <dgm:cxn modelId="{527BE43D-EE41-4421-881B-8327B53DB1E9}" type="presOf" srcId="{4E773807-20DC-45CF-908D-472191784C7C}" destId="{E2FB4452-2640-44C1-B820-98DBA6BF9923}" srcOrd="0" destOrd="0" presId="urn:microsoft.com/office/officeart/2005/8/layout/radial2"/>
    <dgm:cxn modelId="{633732F9-51B3-4C18-9E61-CA8FD70745B4}" type="presOf" srcId="{A0723800-BF12-44E1-B67C-BF9B0295E8FB}" destId="{95DAB465-CED0-40EF-B575-11F0AC061AA6}" srcOrd="0" destOrd="0" presId="urn:microsoft.com/office/officeart/2005/8/layout/radial2"/>
    <dgm:cxn modelId="{22E0AE54-6730-426E-89FF-2917385A9EA9}" srcId="{E15F3C59-F6A5-45BB-B555-6C1BAD63D5B6}" destId="{DE70AB6E-C84C-4346-A22F-28CB45FDA9F4}" srcOrd="2" destOrd="0" parTransId="{4E773807-20DC-45CF-908D-472191784C7C}" sibTransId="{1A0E0415-5754-447E-BB79-A9A4E852B0C5}"/>
    <dgm:cxn modelId="{D6AA3E68-500C-4AF7-89C1-4AF70EDEB955}" type="presOf" srcId="{92295719-4D82-4EFF-9EE6-962503C922D2}" destId="{EB85DDC0-64DE-4028-87F9-0BA9D83E8799}" srcOrd="0" destOrd="0" presId="urn:microsoft.com/office/officeart/2005/8/layout/radial2"/>
    <dgm:cxn modelId="{1754A9F2-2FB5-429C-972B-659D2DCA01D1}" type="presOf" srcId="{7A8DB5F6-741C-444A-9D7B-9ACD6819A62C}" destId="{ADDAB93A-4E0E-4A9E-94F9-E85BF94D970A}" srcOrd="0" destOrd="0" presId="urn:microsoft.com/office/officeart/2005/8/layout/radial2"/>
    <dgm:cxn modelId="{D4E94E06-61C6-4EE3-8DB1-2656A95D1214}" srcId="{E15F3C59-F6A5-45BB-B555-6C1BAD63D5B6}" destId="{A0723800-BF12-44E1-B67C-BF9B0295E8FB}" srcOrd="3" destOrd="0" parTransId="{7A8DB5F6-741C-444A-9D7B-9ACD6819A62C}" sibTransId="{7B8B1A3F-1A33-46DB-A10D-08B82584D778}"/>
    <dgm:cxn modelId="{65C02A37-1374-4C4B-A6EC-3CE7BA1C158E}" type="presParOf" srcId="{5CC07485-D1D6-47CA-9BA5-077409EACB36}" destId="{5F886AFA-464F-4B63-A537-91356D96B18E}" srcOrd="0" destOrd="0" presId="urn:microsoft.com/office/officeart/2005/8/layout/radial2"/>
    <dgm:cxn modelId="{32C33637-100C-4B9A-B234-D396B4106F17}" type="presParOf" srcId="{5F886AFA-464F-4B63-A537-91356D96B18E}" destId="{BB53A359-308F-46D3-9E69-65A5BCAA1CFA}" srcOrd="0" destOrd="0" presId="urn:microsoft.com/office/officeart/2005/8/layout/radial2"/>
    <dgm:cxn modelId="{F46AA507-8EAD-4F6F-89A4-B90E90FE74AE}" type="presParOf" srcId="{BB53A359-308F-46D3-9E69-65A5BCAA1CFA}" destId="{C33DF8FC-7A08-40F2-89DC-3018664FB0BD}" srcOrd="0" destOrd="0" presId="urn:microsoft.com/office/officeart/2005/8/layout/radial2"/>
    <dgm:cxn modelId="{630F3393-70F4-4845-8D5C-67B32B8BCF94}" type="presParOf" srcId="{BB53A359-308F-46D3-9E69-65A5BCAA1CFA}" destId="{60C82E5D-A4AF-4AEC-803B-F83FF0BE11A1}" srcOrd="1" destOrd="0" presId="urn:microsoft.com/office/officeart/2005/8/layout/radial2"/>
    <dgm:cxn modelId="{1AC8D3A4-AA36-4C63-8CDF-06C56A2441E4}" type="presParOf" srcId="{5F886AFA-464F-4B63-A537-91356D96B18E}" destId="{8FF99D81-5003-4757-A588-C5AEB1466D0D}" srcOrd="1" destOrd="0" presId="urn:microsoft.com/office/officeart/2005/8/layout/radial2"/>
    <dgm:cxn modelId="{663C7897-947B-474F-8D66-C11CE8F71EFB}" type="presParOf" srcId="{5F886AFA-464F-4B63-A537-91356D96B18E}" destId="{4F3844AB-83D5-4C1C-AF56-04918883E2EE}" srcOrd="2" destOrd="0" presId="urn:microsoft.com/office/officeart/2005/8/layout/radial2"/>
    <dgm:cxn modelId="{1A7996CB-996A-4C04-AAED-DCDA71224659}" type="presParOf" srcId="{4F3844AB-83D5-4C1C-AF56-04918883E2EE}" destId="{4B195CB4-EA12-4E8A-847C-423B123EFFF6}" srcOrd="0" destOrd="0" presId="urn:microsoft.com/office/officeart/2005/8/layout/radial2"/>
    <dgm:cxn modelId="{24151AF0-724C-463E-81D9-ED90ED22AA6F}" type="presParOf" srcId="{4F3844AB-83D5-4C1C-AF56-04918883E2EE}" destId="{91B6FFBB-AB2D-4B25-B8CB-34ADABD19F7E}" srcOrd="1" destOrd="0" presId="urn:microsoft.com/office/officeart/2005/8/layout/radial2"/>
    <dgm:cxn modelId="{3172A8DB-28EF-46DE-86BA-3880D30454F4}" type="presParOf" srcId="{5F886AFA-464F-4B63-A537-91356D96B18E}" destId="{CC67A482-723B-43A5-A230-A10E56F715C1}" srcOrd="3" destOrd="0" presId="urn:microsoft.com/office/officeart/2005/8/layout/radial2"/>
    <dgm:cxn modelId="{E6865A0F-3CEF-47C6-B949-A052C2C2AB75}" type="presParOf" srcId="{5F886AFA-464F-4B63-A537-91356D96B18E}" destId="{52AE271C-20A8-4C85-BB45-A8EDDD30EB72}" srcOrd="4" destOrd="0" presId="urn:microsoft.com/office/officeart/2005/8/layout/radial2"/>
    <dgm:cxn modelId="{7457DBD5-6707-4EDA-ACDB-AEA6E18E7843}" type="presParOf" srcId="{52AE271C-20A8-4C85-BB45-A8EDDD30EB72}" destId="{EB85DDC0-64DE-4028-87F9-0BA9D83E8799}" srcOrd="0" destOrd="0" presId="urn:microsoft.com/office/officeart/2005/8/layout/radial2"/>
    <dgm:cxn modelId="{AC17BE47-B720-4CC1-8C96-948D7DDD78C8}" type="presParOf" srcId="{52AE271C-20A8-4C85-BB45-A8EDDD30EB72}" destId="{8A6899FC-3FC2-44A3-9F9B-3DB3E4DBDA9F}" srcOrd="1" destOrd="0" presId="urn:microsoft.com/office/officeart/2005/8/layout/radial2"/>
    <dgm:cxn modelId="{659888F7-01A6-47D7-BF01-E75831313271}" type="presParOf" srcId="{5F886AFA-464F-4B63-A537-91356D96B18E}" destId="{E2FB4452-2640-44C1-B820-98DBA6BF9923}" srcOrd="5" destOrd="0" presId="urn:microsoft.com/office/officeart/2005/8/layout/radial2"/>
    <dgm:cxn modelId="{DCED0C17-7691-442A-BA20-E598D41FA01B}" type="presParOf" srcId="{5F886AFA-464F-4B63-A537-91356D96B18E}" destId="{A5C5C0A6-013F-45D0-BDF7-4A6CADEB90FF}" srcOrd="6" destOrd="0" presId="urn:microsoft.com/office/officeart/2005/8/layout/radial2"/>
    <dgm:cxn modelId="{46B3A5CA-61CA-4A3C-9690-ADB5B8E0B8C2}" type="presParOf" srcId="{A5C5C0A6-013F-45D0-BDF7-4A6CADEB90FF}" destId="{04E30268-6C5F-47B1-BB53-78DBEF4548E4}" srcOrd="0" destOrd="0" presId="urn:microsoft.com/office/officeart/2005/8/layout/radial2"/>
    <dgm:cxn modelId="{6C8230E9-096A-4BE1-8D4D-7CFE6E1F0084}" type="presParOf" srcId="{A5C5C0A6-013F-45D0-BDF7-4A6CADEB90FF}" destId="{AFA81DB8-26F1-450B-B6BD-DEA2EFAE1015}" srcOrd="1" destOrd="0" presId="urn:microsoft.com/office/officeart/2005/8/layout/radial2"/>
    <dgm:cxn modelId="{5D8ECF82-C369-4AC4-A45D-39CC7FDEA44B}" type="presParOf" srcId="{5F886AFA-464F-4B63-A537-91356D96B18E}" destId="{ADDAB93A-4E0E-4A9E-94F9-E85BF94D970A}" srcOrd="7" destOrd="0" presId="urn:microsoft.com/office/officeart/2005/8/layout/radial2"/>
    <dgm:cxn modelId="{4E14153E-5BF6-48EB-8D14-2F5A8B4AF27C}" type="presParOf" srcId="{5F886AFA-464F-4B63-A537-91356D96B18E}" destId="{3A7A80C2-0C41-4549-A551-29ED93C8E4B6}" srcOrd="8" destOrd="0" presId="urn:microsoft.com/office/officeart/2005/8/layout/radial2"/>
    <dgm:cxn modelId="{72F3926E-EAF7-4E92-A79E-95E83FF552A1}" type="presParOf" srcId="{3A7A80C2-0C41-4549-A551-29ED93C8E4B6}" destId="{95DAB465-CED0-40EF-B575-11F0AC061AA6}" srcOrd="0" destOrd="0" presId="urn:microsoft.com/office/officeart/2005/8/layout/radial2"/>
    <dgm:cxn modelId="{EFBFC28F-2AA4-46B3-B6FD-89D27BFB01AF}" type="presParOf" srcId="{3A7A80C2-0C41-4549-A551-29ED93C8E4B6}" destId="{00EFA82D-56CC-4A44-A640-3AE7FC7431F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D1AA21-1CAF-4713-ACF6-28BF7E812A09}"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D65CC7CD-3BAA-42C2-BA58-0B422060C9A0}">
      <dgm:prSet phldrT="[Text]"/>
      <dgm:spPr/>
      <dgm:t>
        <a:bodyPr/>
        <a:lstStyle/>
        <a:p>
          <a:r>
            <a:rPr lang="en-US" dirty="0" smtClean="0"/>
            <a:t>households</a:t>
          </a:r>
          <a:endParaRPr lang="en-US" dirty="0"/>
        </a:p>
      </dgm:t>
    </dgm:pt>
    <dgm:pt modelId="{08A24CCD-BFB2-4E87-9F7D-E5C13DD26D29}" type="parTrans" cxnId="{5549BEA5-E654-4031-B66C-C7E45A2D4FDF}">
      <dgm:prSet/>
      <dgm:spPr/>
      <dgm:t>
        <a:bodyPr/>
        <a:lstStyle/>
        <a:p>
          <a:endParaRPr lang="en-US"/>
        </a:p>
      </dgm:t>
    </dgm:pt>
    <dgm:pt modelId="{4F764B82-1F86-475E-A952-5FAA4EE1B578}" type="sibTrans" cxnId="{5549BEA5-E654-4031-B66C-C7E45A2D4FDF}">
      <dgm:prSet/>
      <dgm:spPr/>
      <dgm:t>
        <a:bodyPr/>
        <a:lstStyle/>
        <a:p>
          <a:endParaRPr lang="en-US"/>
        </a:p>
      </dgm:t>
    </dgm:pt>
    <dgm:pt modelId="{2ADDEDAA-DBB2-4462-93B9-DEACDBAE8F4F}">
      <dgm:prSet phldrT="[Text]"/>
      <dgm:spPr/>
      <dgm:t>
        <a:bodyPr/>
        <a:lstStyle/>
        <a:p>
          <a:r>
            <a:rPr lang="en-US" dirty="0" smtClean="0"/>
            <a:t>Migration</a:t>
          </a:r>
          <a:endParaRPr lang="en-US" dirty="0"/>
        </a:p>
      </dgm:t>
    </dgm:pt>
    <dgm:pt modelId="{2970917E-1CF3-4211-8321-56D1011A34E4}" type="parTrans" cxnId="{1D3DA101-C1C4-4548-9D4F-9302CA31EBCE}">
      <dgm:prSet/>
      <dgm:spPr/>
      <dgm:t>
        <a:bodyPr/>
        <a:lstStyle/>
        <a:p>
          <a:endParaRPr lang="en-US"/>
        </a:p>
      </dgm:t>
    </dgm:pt>
    <dgm:pt modelId="{7AC9E778-52AA-49FF-AD09-ACFBA92D4521}" type="sibTrans" cxnId="{1D3DA101-C1C4-4548-9D4F-9302CA31EBCE}">
      <dgm:prSet/>
      <dgm:spPr/>
      <dgm:t>
        <a:bodyPr/>
        <a:lstStyle/>
        <a:p>
          <a:endParaRPr lang="en-US"/>
        </a:p>
      </dgm:t>
    </dgm:pt>
    <dgm:pt modelId="{47BC737E-A485-4072-9338-A66A65692972}">
      <dgm:prSet phldrT="[Text]"/>
      <dgm:spPr/>
      <dgm:t>
        <a:bodyPr/>
        <a:lstStyle/>
        <a:p>
          <a:r>
            <a:rPr lang="en-US" dirty="0" smtClean="0"/>
            <a:t>widows</a:t>
          </a:r>
          <a:endParaRPr lang="en-US" dirty="0"/>
        </a:p>
      </dgm:t>
    </dgm:pt>
    <dgm:pt modelId="{3557A4E7-7C59-4D15-A090-F88170534871}" type="parTrans" cxnId="{1BACAE00-EB0B-4BB2-9AAC-2AA1BE385801}">
      <dgm:prSet/>
      <dgm:spPr/>
      <dgm:t>
        <a:bodyPr/>
        <a:lstStyle/>
        <a:p>
          <a:endParaRPr lang="en-US"/>
        </a:p>
      </dgm:t>
    </dgm:pt>
    <dgm:pt modelId="{39CFDF7A-EE19-4A79-829F-486DF21759F1}" type="sibTrans" cxnId="{1BACAE00-EB0B-4BB2-9AAC-2AA1BE385801}">
      <dgm:prSet/>
      <dgm:spPr/>
      <dgm:t>
        <a:bodyPr/>
        <a:lstStyle/>
        <a:p>
          <a:endParaRPr lang="en-US"/>
        </a:p>
      </dgm:t>
    </dgm:pt>
    <dgm:pt modelId="{89620E3E-56D1-4C96-9208-35D38A330A34}">
      <dgm:prSet phldrT="[Text]"/>
      <dgm:spPr/>
      <dgm:t>
        <a:bodyPr/>
        <a:lstStyle/>
        <a:p>
          <a:r>
            <a:rPr lang="en-US" dirty="0" smtClean="0"/>
            <a:t>abroad</a:t>
          </a:r>
          <a:endParaRPr lang="en-US" dirty="0"/>
        </a:p>
      </dgm:t>
    </dgm:pt>
    <dgm:pt modelId="{C0FA1547-F543-42C5-977C-F07F373DEEAE}" type="parTrans" cxnId="{6B3A22D2-A756-43AD-8A81-3F57E66AF701}">
      <dgm:prSet/>
      <dgm:spPr/>
      <dgm:t>
        <a:bodyPr/>
        <a:lstStyle/>
        <a:p>
          <a:endParaRPr lang="en-US"/>
        </a:p>
      </dgm:t>
    </dgm:pt>
    <dgm:pt modelId="{6D921845-38A3-4F46-AB3C-C7DA3580BC2E}" type="sibTrans" cxnId="{6B3A22D2-A756-43AD-8A81-3F57E66AF701}">
      <dgm:prSet/>
      <dgm:spPr/>
      <dgm:t>
        <a:bodyPr/>
        <a:lstStyle/>
        <a:p>
          <a:endParaRPr lang="en-US"/>
        </a:p>
      </dgm:t>
    </dgm:pt>
    <dgm:pt modelId="{78DB5A9F-44DA-4747-A2A7-DD9F74D76FBC}" type="pres">
      <dgm:prSet presAssocID="{B6D1AA21-1CAF-4713-ACF6-28BF7E812A09}" presName="cycle" presStyleCnt="0">
        <dgm:presLayoutVars>
          <dgm:chMax val="1"/>
          <dgm:dir/>
          <dgm:animLvl val="ctr"/>
          <dgm:resizeHandles val="exact"/>
        </dgm:presLayoutVars>
      </dgm:prSet>
      <dgm:spPr/>
      <dgm:t>
        <a:bodyPr/>
        <a:lstStyle/>
        <a:p>
          <a:endParaRPr lang="en-US"/>
        </a:p>
      </dgm:t>
    </dgm:pt>
    <dgm:pt modelId="{EE17301F-DB97-40A3-9055-C24F3F4491B8}" type="pres">
      <dgm:prSet presAssocID="{D65CC7CD-3BAA-42C2-BA58-0B422060C9A0}" presName="centerShape" presStyleLbl="node0" presStyleIdx="0" presStyleCnt="1" custScaleX="161711" custScaleY="157423"/>
      <dgm:spPr/>
      <dgm:t>
        <a:bodyPr/>
        <a:lstStyle/>
        <a:p>
          <a:endParaRPr lang="en-US"/>
        </a:p>
      </dgm:t>
    </dgm:pt>
    <dgm:pt modelId="{2393D0D4-50F1-469E-B7E7-8697868872FE}" type="pres">
      <dgm:prSet presAssocID="{2970917E-1CF3-4211-8321-56D1011A34E4}" presName="parTrans" presStyleLbl="bgSibTrans2D1" presStyleIdx="0" presStyleCnt="3"/>
      <dgm:spPr/>
      <dgm:t>
        <a:bodyPr/>
        <a:lstStyle/>
        <a:p>
          <a:endParaRPr lang="en-US"/>
        </a:p>
      </dgm:t>
    </dgm:pt>
    <dgm:pt modelId="{8A81A5D8-6632-4611-983E-602C19BB3E68}" type="pres">
      <dgm:prSet presAssocID="{2ADDEDAA-DBB2-4462-93B9-DEACDBAE8F4F}" presName="node" presStyleLbl="node1" presStyleIdx="0" presStyleCnt="3">
        <dgm:presLayoutVars>
          <dgm:bulletEnabled val="1"/>
        </dgm:presLayoutVars>
      </dgm:prSet>
      <dgm:spPr/>
      <dgm:t>
        <a:bodyPr/>
        <a:lstStyle/>
        <a:p>
          <a:endParaRPr lang="en-US"/>
        </a:p>
      </dgm:t>
    </dgm:pt>
    <dgm:pt modelId="{937A8AE3-17E7-45D3-A175-002C05C46059}" type="pres">
      <dgm:prSet presAssocID="{3557A4E7-7C59-4D15-A090-F88170534871}" presName="parTrans" presStyleLbl="bgSibTrans2D1" presStyleIdx="1" presStyleCnt="3"/>
      <dgm:spPr/>
      <dgm:t>
        <a:bodyPr/>
        <a:lstStyle/>
        <a:p>
          <a:endParaRPr lang="en-US"/>
        </a:p>
      </dgm:t>
    </dgm:pt>
    <dgm:pt modelId="{4A7E1E6E-B0B8-476B-A01F-36A5FF2E42E5}" type="pres">
      <dgm:prSet presAssocID="{47BC737E-A485-4072-9338-A66A65692972}" presName="node" presStyleLbl="node1" presStyleIdx="1" presStyleCnt="3">
        <dgm:presLayoutVars>
          <dgm:bulletEnabled val="1"/>
        </dgm:presLayoutVars>
      </dgm:prSet>
      <dgm:spPr/>
      <dgm:t>
        <a:bodyPr/>
        <a:lstStyle/>
        <a:p>
          <a:endParaRPr lang="en-US"/>
        </a:p>
      </dgm:t>
    </dgm:pt>
    <dgm:pt modelId="{C5C296B5-D8F7-4C2A-A5B4-3B4438598FA4}" type="pres">
      <dgm:prSet presAssocID="{C0FA1547-F543-42C5-977C-F07F373DEEAE}" presName="parTrans" presStyleLbl="bgSibTrans2D1" presStyleIdx="2" presStyleCnt="3"/>
      <dgm:spPr/>
      <dgm:t>
        <a:bodyPr/>
        <a:lstStyle/>
        <a:p>
          <a:endParaRPr lang="en-US"/>
        </a:p>
      </dgm:t>
    </dgm:pt>
    <dgm:pt modelId="{F13B6086-801A-4690-AEA3-341EFF5794F9}" type="pres">
      <dgm:prSet presAssocID="{89620E3E-56D1-4C96-9208-35D38A330A34}" presName="node" presStyleLbl="node1" presStyleIdx="2" presStyleCnt="3">
        <dgm:presLayoutVars>
          <dgm:bulletEnabled val="1"/>
        </dgm:presLayoutVars>
      </dgm:prSet>
      <dgm:spPr/>
      <dgm:t>
        <a:bodyPr/>
        <a:lstStyle/>
        <a:p>
          <a:endParaRPr lang="en-US"/>
        </a:p>
      </dgm:t>
    </dgm:pt>
  </dgm:ptLst>
  <dgm:cxnLst>
    <dgm:cxn modelId="{C60F16EF-A1FC-47CD-A36C-CDC50E9CB45F}" type="presOf" srcId="{C0FA1547-F543-42C5-977C-F07F373DEEAE}" destId="{C5C296B5-D8F7-4C2A-A5B4-3B4438598FA4}" srcOrd="0" destOrd="0" presId="urn:microsoft.com/office/officeart/2005/8/layout/radial4"/>
    <dgm:cxn modelId="{F7796DFE-1BAB-4488-8BFA-1A1A9A93015E}" type="presOf" srcId="{89620E3E-56D1-4C96-9208-35D38A330A34}" destId="{F13B6086-801A-4690-AEA3-341EFF5794F9}" srcOrd="0" destOrd="0" presId="urn:microsoft.com/office/officeart/2005/8/layout/radial4"/>
    <dgm:cxn modelId="{6813A0E1-4DE0-4D68-A6EB-A254A2FEA1CD}" type="presOf" srcId="{47BC737E-A485-4072-9338-A66A65692972}" destId="{4A7E1E6E-B0B8-476B-A01F-36A5FF2E42E5}" srcOrd="0" destOrd="0" presId="urn:microsoft.com/office/officeart/2005/8/layout/radial4"/>
    <dgm:cxn modelId="{09651495-FF1E-4377-B21E-9D6084956774}" type="presOf" srcId="{D65CC7CD-3BAA-42C2-BA58-0B422060C9A0}" destId="{EE17301F-DB97-40A3-9055-C24F3F4491B8}" srcOrd="0" destOrd="0" presId="urn:microsoft.com/office/officeart/2005/8/layout/radial4"/>
    <dgm:cxn modelId="{BE875022-2E0A-4A8D-9738-66C8203BFD89}" type="presOf" srcId="{3557A4E7-7C59-4D15-A090-F88170534871}" destId="{937A8AE3-17E7-45D3-A175-002C05C46059}" srcOrd="0" destOrd="0" presId="urn:microsoft.com/office/officeart/2005/8/layout/radial4"/>
    <dgm:cxn modelId="{48C71FD2-DC25-43AB-826E-A60E025B1A47}" type="presOf" srcId="{2970917E-1CF3-4211-8321-56D1011A34E4}" destId="{2393D0D4-50F1-469E-B7E7-8697868872FE}" srcOrd="0" destOrd="0" presId="urn:microsoft.com/office/officeart/2005/8/layout/radial4"/>
    <dgm:cxn modelId="{2B33909C-DF80-4ACF-8117-EA118AAD353E}" type="presOf" srcId="{2ADDEDAA-DBB2-4462-93B9-DEACDBAE8F4F}" destId="{8A81A5D8-6632-4611-983E-602C19BB3E68}" srcOrd="0" destOrd="0" presId="urn:microsoft.com/office/officeart/2005/8/layout/radial4"/>
    <dgm:cxn modelId="{6B3A22D2-A756-43AD-8A81-3F57E66AF701}" srcId="{D65CC7CD-3BAA-42C2-BA58-0B422060C9A0}" destId="{89620E3E-56D1-4C96-9208-35D38A330A34}" srcOrd="2" destOrd="0" parTransId="{C0FA1547-F543-42C5-977C-F07F373DEEAE}" sibTransId="{6D921845-38A3-4F46-AB3C-C7DA3580BC2E}"/>
    <dgm:cxn modelId="{1D3DA101-C1C4-4548-9D4F-9302CA31EBCE}" srcId="{D65CC7CD-3BAA-42C2-BA58-0B422060C9A0}" destId="{2ADDEDAA-DBB2-4462-93B9-DEACDBAE8F4F}" srcOrd="0" destOrd="0" parTransId="{2970917E-1CF3-4211-8321-56D1011A34E4}" sibTransId="{7AC9E778-52AA-49FF-AD09-ACFBA92D4521}"/>
    <dgm:cxn modelId="{1BACAE00-EB0B-4BB2-9AAC-2AA1BE385801}" srcId="{D65CC7CD-3BAA-42C2-BA58-0B422060C9A0}" destId="{47BC737E-A485-4072-9338-A66A65692972}" srcOrd="1" destOrd="0" parTransId="{3557A4E7-7C59-4D15-A090-F88170534871}" sibTransId="{39CFDF7A-EE19-4A79-829F-486DF21759F1}"/>
    <dgm:cxn modelId="{428DA2C7-9BF1-42BB-9844-2AD6E2583407}" type="presOf" srcId="{B6D1AA21-1CAF-4713-ACF6-28BF7E812A09}" destId="{78DB5A9F-44DA-4747-A2A7-DD9F74D76FBC}" srcOrd="0" destOrd="0" presId="urn:microsoft.com/office/officeart/2005/8/layout/radial4"/>
    <dgm:cxn modelId="{5549BEA5-E654-4031-B66C-C7E45A2D4FDF}" srcId="{B6D1AA21-1CAF-4713-ACF6-28BF7E812A09}" destId="{D65CC7CD-3BAA-42C2-BA58-0B422060C9A0}" srcOrd="0" destOrd="0" parTransId="{08A24CCD-BFB2-4E87-9F7D-E5C13DD26D29}" sibTransId="{4F764B82-1F86-475E-A952-5FAA4EE1B578}"/>
    <dgm:cxn modelId="{35E31D90-DC8A-47B7-8A68-DD29CAE9AEF0}" type="presParOf" srcId="{78DB5A9F-44DA-4747-A2A7-DD9F74D76FBC}" destId="{EE17301F-DB97-40A3-9055-C24F3F4491B8}" srcOrd="0" destOrd="0" presId="urn:microsoft.com/office/officeart/2005/8/layout/radial4"/>
    <dgm:cxn modelId="{4951FF11-681F-4D54-BCA0-A6B67A3DC0F3}" type="presParOf" srcId="{78DB5A9F-44DA-4747-A2A7-DD9F74D76FBC}" destId="{2393D0D4-50F1-469E-B7E7-8697868872FE}" srcOrd="1" destOrd="0" presId="urn:microsoft.com/office/officeart/2005/8/layout/radial4"/>
    <dgm:cxn modelId="{28D47C04-D935-407F-9A3B-D2C8FC45858F}" type="presParOf" srcId="{78DB5A9F-44DA-4747-A2A7-DD9F74D76FBC}" destId="{8A81A5D8-6632-4611-983E-602C19BB3E68}" srcOrd="2" destOrd="0" presId="urn:microsoft.com/office/officeart/2005/8/layout/radial4"/>
    <dgm:cxn modelId="{3BF1D670-D4B3-4DF2-A903-274B7AC9FDE4}" type="presParOf" srcId="{78DB5A9F-44DA-4747-A2A7-DD9F74D76FBC}" destId="{937A8AE3-17E7-45D3-A175-002C05C46059}" srcOrd="3" destOrd="0" presId="urn:microsoft.com/office/officeart/2005/8/layout/radial4"/>
    <dgm:cxn modelId="{AA154229-4AA5-4869-A80A-30497F7EC018}" type="presParOf" srcId="{78DB5A9F-44DA-4747-A2A7-DD9F74D76FBC}" destId="{4A7E1E6E-B0B8-476B-A01F-36A5FF2E42E5}" srcOrd="4" destOrd="0" presId="urn:microsoft.com/office/officeart/2005/8/layout/radial4"/>
    <dgm:cxn modelId="{CE0038A3-6967-4E11-A85D-47222C18187B}" type="presParOf" srcId="{78DB5A9F-44DA-4747-A2A7-DD9F74D76FBC}" destId="{C5C296B5-D8F7-4C2A-A5B4-3B4438598FA4}" srcOrd="5" destOrd="0" presId="urn:microsoft.com/office/officeart/2005/8/layout/radial4"/>
    <dgm:cxn modelId="{42AFA60C-3D99-4FCC-8879-4A39C4810585}" type="presParOf" srcId="{78DB5A9F-44DA-4747-A2A7-DD9F74D76FBC}" destId="{F13B6086-801A-4690-AEA3-341EFF5794F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306381-F35B-44F3-939E-A7BC1D44F452}" type="doc">
      <dgm:prSet loTypeId="urn:microsoft.com/office/officeart/2005/8/layout/hierarchy5" loCatId="hierarchy" qsTypeId="urn:microsoft.com/office/officeart/2005/8/quickstyle/simple1" qsCatId="simple" csTypeId="urn:microsoft.com/office/officeart/2005/8/colors/colorful3" csCatId="colorful" phldr="1"/>
      <dgm:spPr/>
      <dgm:t>
        <a:bodyPr/>
        <a:lstStyle/>
        <a:p>
          <a:endParaRPr lang="en-US"/>
        </a:p>
      </dgm:t>
    </dgm:pt>
    <dgm:pt modelId="{A519DC1D-2901-49B2-9D42-8AFA1094D0B7}">
      <dgm:prSet phldrT="[Text]"/>
      <dgm:spPr/>
      <dgm:t>
        <a:bodyPr/>
        <a:lstStyle/>
        <a:p>
          <a:r>
            <a:rPr lang="en-US" dirty="0" smtClean="0"/>
            <a:t>Marriage</a:t>
          </a:r>
          <a:endParaRPr lang="en-US" dirty="0"/>
        </a:p>
      </dgm:t>
    </dgm:pt>
    <dgm:pt modelId="{3DD26B31-E688-44DA-94EA-FB84484417FE}" type="parTrans" cxnId="{B3C6D581-3F4D-4689-8729-B801B4CE913E}">
      <dgm:prSet/>
      <dgm:spPr/>
      <dgm:t>
        <a:bodyPr/>
        <a:lstStyle/>
        <a:p>
          <a:endParaRPr lang="en-US"/>
        </a:p>
      </dgm:t>
    </dgm:pt>
    <dgm:pt modelId="{B16874F2-4981-4A74-AA2E-C8E181BBFF07}" type="sibTrans" cxnId="{B3C6D581-3F4D-4689-8729-B801B4CE913E}">
      <dgm:prSet/>
      <dgm:spPr/>
      <dgm:t>
        <a:bodyPr/>
        <a:lstStyle/>
        <a:p>
          <a:endParaRPr lang="en-US"/>
        </a:p>
      </dgm:t>
    </dgm:pt>
    <dgm:pt modelId="{818B2C6F-E001-4479-A683-98C5C8EC6F14}">
      <dgm:prSet phldrT="[Text]"/>
      <dgm:spPr/>
      <dgm:t>
        <a:bodyPr/>
        <a:lstStyle/>
        <a:p>
          <a:r>
            <a:rPr lang="en-US" dirty="0" smtClean="0"/>
            <a:t>Monogamy</a:t>
          </a:r>
          <a:endParaRPr lang="en-US" dirty="0"/>
        </a:p>
      </dgm:t>
    </dgm:pt>
    <dgm:pt modelId="{06865BBD-C6CC-4914-B004-3FF8271FD33D}" type="parTrans" cxnId="{E8606419-23E6-4401-B0AF-0773A19F9232}">
      <dgm:prSet/>
      <dgm:spPr/>
      <dgm:t>
        <a:bodyPr/>
        <a:lstStyle/>
        <a:p>
          <a:endParaRPr lang="en-US"/>
        </a:p>
      </dgm:t>
    </dgm:pt>
    <dgm:pt modelId="{C195D362-C065-4946-8C77-EB79BA22A903}" type="sibTrans" cxnId="{E8606419-23E6-4401-B0AF-0773A19F9232}">
      <dgm:prSet/>
      <dgm:spPr/>
      <dgm:t>
        <a:bodyPr/>
        <a:lstStyle/>
        <a:p>
          <a:endParaRPr lang="en-US"/>
        </a:p>
      </dgm:t>
    </dgm:pt>
    <dgm:pt modelId="{17ADD649-6DF2-4E35-9A3E-C24D80E441FD}">
      <dgm:prSet phldrT="[Text]"/>
      <dgm:spPr/>
      <dgm:t>
        <a:bodyPr/>
        <a:lstStyle/>
        <a:p>
          <a:r>
            <a:rPr lang="en-US" dirty="0" smtClean="0"/>
            <a:t>Polygamy</a:t>
          </a:r>
          <a:endParaRPr lang="en-US" dirty="0"/>
        </a:p>
      </dgm:t>
    </dgm:pt>
    <dgm:pt modelId="{A0009A5A-04C8-4DF7-84F8-2C410F860A31}" type="parTrans" cxnId="{A7B45070-F933-4C04-8E65-8C671389802F}">
      <dgm:prSet/>
      <dgm:spPr/>
      <dgm:t>
        <a:bodyPr/>
        <a:lstStyle/>
        <a:p>
          <a:endParaRPr lang="en-US"/>
        </a:p>
      </dgm:t>
    </dgm:pt>
    <dgm:pt modelId="{36EA6BDE-C752-461B-AAA2-6B7B6A69D43A}" type="sibTrans" cxnId="{A7B45070-F933-4C04-8E65-8C671389802F}">
      <dgm:prSet/>
      <dgm:spPr/>
      <dgm:t>
        <a:bodyPr/>
        <a:lstStyle/>
        <a:p>
          <a:endParaRPr lang="en-US"/>
        </a:p>
      </dgm:t>
    </dgm:pt>
    <dgm:pt modelId="{DEB7D885-C179-4DD1-8DB9-3C86FEF231A3}">
      <dgm:prSet phldrT="[Text]"/>
      <dgm:spPr/>
      <dgm:t>
        <a:bodyPr/>
        <a:lstStyle/>
        <a:p>
          <a:r>
            <a:rPr lang="en-US" dirty="0" smtClean="0"/>
            <a:t>Polygyny</a:t>
          </a:r>
          <a:endParaRPr lang="en-US" dirty="0"/>
        </a:p>
      </dgm:t>
    </dgm:pt>
    <dgm:pt modelId="{55E9B458-A49C-4DD7-93CD-83E15D637E30}" type="parTrans" cxnId="{F2B83F42-DF0B-481F-A517-0F962468CC17}">
      <dgm:prSet/>
      <dgm:spPr/>
      <dgm:t>
        <a:bodyPr/>
        <a:lstStyle/>
        <a:p>
          <a:endParaRPr lang="en-US"/>
        </a:p>
      </dgm:t>
    </dgm:pt>
    <dgm:pt modelId="{D4E66AF7-7011-4D47-BC84-A436BF48BCD2}" type="sibTrans" cxnId="{F2B83F42-DF0B-481F-A517-0F962468CC17}">
      <dgm:prSet/>
      <dgm:spPr/>
      <dgm:t>
        <a:bodyPr/>
        <a:lstStyle/>
        <a:p>
          <a:endParaRPr lang="en-US"/>
        </a:p>
      </dgm:t>
    </dgm:pt>
    <dgm:pt modelId="{F85FF850-EB6F-4C20-8CA1-8AA696ECA545}">
      <dgm:prSet/>
      <dgm:spPr/>
      <dgm:t>
        <a:bodyPr/>
        <a:lstStyle/>
        <a:p>
          <a:r>
            <a:rPr lang="en-US" dirty="0" smtClean="0"/>
            <a:t>Polyandry</a:t>
          </a:r>
          <a:endParaRPr lang="en-US" dirty="0"/>
        </a:p>
      </dgm:t>
    </dgm:pt>
    <dgm:pt modelId="{086D5EFF-157D-4754-96A6-60DD51073C42}" type="parTrans" cxnId="{C8F03473-0BCA-4434-A6E8-2236744C0DC0}">
      <dgm:prSet/>
      <dgm:spPr/>
      <dgm:t>
        <a:bodyPr/>
        <a:lstStyle/>
        <a:p>
          <a:endParaRPr lang="en-US"/>
        </a:p>
      </dgm:t>
    </dgm:pt>
    <dgm:pt modelId="{9B2A2215-F57A-4B6C-B494-06725526A387}" type="sibTrans" cxnId="{C8F03473-0BCA-4434-A6E8-2236744C0DC0}">
      <dgm:prSet/>
      <dgm:spPr/>
      <dgm:t>
        <a:bodyPr/>
        <a:lstStyle/>
        <a:p>
          <a:endParaRPr lang="en-US"/>
        </a:p>
      </dgm:t>
    </dgm:pt>
    <dgm:pt modelId="{304DCE75-075A-4E04-A308-33B644C65333}">
      <dgm:prSet/>
      <dgm:spPr/>
      <dgm:t>
        <a:bodyPr/>
        <a:lstStyle/>
        <a:p>
          <a:r>
            <a:rPr lang="en-US" dirty="0" smtClean="0"/>
            <a:t>Endogamy</a:t>
          </a:r>
          <a:endParaRPr lang="en-US" dirty="0"/>
        </a:p>
      </dgm:t>
    </dgm:pt>
    <dgm:pt modelId="{A5838AA0-7888-48C5-B0AC-90E6BE45ED59}" type="parTrans" cxnId="{852B726E-6AC0-45BC-93BB-47C58C4B931E}">
      <dgm:prSet/>
      <dgm:spPr/>
      <dgm:t>
        <a:bodyPr/>
        <a:lstStyle/>
        <a:p>
          <a:endParaRPr lang="en-US"/>
        </a:p>
      </dgm:t>
    </dgm:pt>
    <dgm:pt modelId="{187F2E61-F985-455D-A19C-BC4D0BDDD8B6}" type="sibTrans" cxnId="{852B726E-6AC0-45BC-93BB-47C58C4B931E}">
      <dgm:prSet/>
      <dgm:spPr/>
      <dgm:t>
        <a:bodyPr/>
        <a:lstStyle/>
        <a:p>
          <a:endParaRPr lang="en-US"/>
        </a:p>
      </dgm:t>
    </dgm:pt>
    <dgm:pt modelId="{4C1ACE20-1B09-45F6-A1F6-6F4F1334B6E1}">
      <dgm:prSet/>
      <dgm:spPr/>
      <dgm:t>
        <a:bodyPr/>
        <a:lstStyle/>
        <a:p>
          <a:r>
            <a:rPr lang="en-US" dirty="0" smtClean="0"/>
            <a:t>Exogamy</a:t>
          </a:r>
          <a:endParaRPr lang="en-US" dirty="0"/>
        </a:p>
      </dgm:t>
    </dgm:pt>
    <dgm:pt modelId="{7E7C038B-52B3-4907-BC6C-60E2C748E739}" type="parTrans" cxnId="{6CFD255A-6BDD-4567-BDF5-D9DA8606EDDA}">
      <dgm:prSet/>
      <dgm:spPr/>
      <dgm:t>
        <a:bodyPr/>
        <a:lstStyle/>
        <a:p>
          <a:endParaRPr lang="en-US"/>
        </a:p>
      </dgm:t>
    </dgm:pt>
    <dgm:pt modelId="{ABCFCE3F-F03C-4EB0-8F52-C86B93F9B832}" type="sibTrans" cxnId="{6CFD255A-6BDD-4567-BDF5-D9DA8606EDDA}">
      <dgm:prSet/>
      <dgm:spPr/>
      <dgm:t>
        <a:bodyPr/>
        <a:lstStyle/>
        <a:p>
          <a:endParaRPr lang="en-US"/>
        </a:p>
      </dgm:t>
    </dgm:pt>
    <dgm:pt modelId="{EA7F9A6E-6F12-43E6-A1C8-33BDFABFAB9C}">
      <dgm:prSet/>
      <dgm:spPr/>
      <dgm:t>
        <a:bodyPr/>
        <a:lstStyle/>
        <a:p>
          <a:r>
            <a:rPr lang="en-US" dirty="0" smtClean="0"/>
            <a:t>Arranged Marriage</a:t>
          </a:r>
          <a:endParaRPr lang="en-US" dirty="0"/>
        </a:p>
      </dgm:t>
    </dgm:pt>
    <dgm:pt modelId="{60475930-AD36-4FF9-A0F0-2556C4F65ABC}" type="parTrans" cxnId="{713B5C52-9A20-419D-87E2-EF85865A511D}">
      <dgm:prSet/>
      <dgm:spPr/>
      <dgm:t>
        <a:bodyPr/>
        <a:lstStyle/>
        <a:p>
          <a:endParaRPr lang="en-US"/>
        </a:p>
      </dgm:t>
    </dgm:pt>
    <dgm:pt modelId="{A8207C37-AF27-403C-B0BB-E0E472A021EF}" type="sibTrans" cxnId="{713B5C52-9A20-419D-87E2-EF85865A511D}">
      <dgm:prSet/>
      <dgm:spPr/>
      <dgm:t>
        <a:bodyPr/>
        <a:lstStyle/>
        <a:p>
          <a:endParaRPr lang="en-US"/>
        </a:p>
      </dgm:t>
    </dgm:pt>
    <dgm:pt modelId="{82011463-2AAA-4086-A6A7-1ECC631C8025}" type="pres">
      <dgm:prSet presAssocID="{DB306381-F35B-44F3-939E-A7BC1D44F452}" presName="mainComposite" presStyleCnt="0">
        <dgm:presLayoutVars>
          <dgm:chPref val="1"/>
          <dgm:dir/>
          <dgm:animOne val="branch"/>
          <dgm:animLvl val="lvl"/>
          <dgm:resizeHandles val="exact"/>
        </dgm:presLayoutVars>
      </dgm:prSet>
      <dgm:spPr/>
      <dgm:t>
        <a:bodyPr/>
        <a:lstStyle/>
        <a:p>
          <a:endParaRPr lang="en-US"/>
        </a:p>
      </dgm:t>
    </dgm:pt>
    <dgm:pt modelId="{84F8C21C-3E5F-464D-B485-63F480128C5D}" type="pres">
      <dgm:prSet presAssocID="{DB306381-F35B-44F3-939E-A7BC1D44F452}" presName="hierFlow" presStyleCnt="0"/>
      <dgm:spPr/>
      <dgm:t>
        <a:bodyPr/>
        <a:lstStyle/>
        <a:p>
          <a:endParaRPr lang="en-IN"/>
        </a:p>
      </dgm:t>
    </dgm:pt>
    <dgm:pt modelId="{66022161-2853-42EC-89F1-F6FDE8BE00C3}" type="pres">
      <dgm:prSet presAssocID="{DB306381-F35B-44F3-939E-A7BC1D44F452}" presName="hierChild1" presStyleCnt="0">
        <dgm:presLayoutVars>
          <dgm:chPref val="1"/>
          <dgm:animOne val="branch"/>
          <dgm:animLvl val="lvl"/>
        </dgm:presLayoutVars>
      </dgm:prSet>
      <dgm:spPr/>
      <dgm:t>
        <a:bodyPr/>
        <a:lstStyle/>
        <a:p>
          <a:endParaRPr lang="en-IN"/>
        </a:p>
      </dgm:t>
    </dgm:pt>
    <dgm:pt modelId="{6F72F0C1-7EC0-4F29-983D-33EEA7FFAF3A}" type="pres">
      <dgm:prSet presAssocID="{A519DC1D-2901-49B2-9D42-8AFA1094D0B7}" presName="Name17" presStyleCnt="0"/>
      <dgm:spPr/>
      <dgm:t>
        <a:bodyPr/>
        <a:lstStyle/>
        <a:p>
          <a:endParaRPr lang="en-IN"/>
        </a:p>
      </dgm:t>
    </dgm:pt>
    <dgm:pt modelId="{7311D1D0-364D-48AF-9231-1A716B691F24}" type="pres">
      <dgm:prSet presAssocID="{A519DC1D-2901-49B2-9D42-8AFA1094D0B7}" presName="level1Shape" presStyleLbl="node0" presStyleIdx="0" presStyleCnt="1">
        <dgm:presLayoutVars>
          <dgm:chPref val="3"/>
        </dgm:presLayoutVars>
      </dgm:prSet>
      <dgm:spPr>
        <a:prstGeom prst="wave">
          <a:avLst/>
        </a:prstGeom>
      </dgm:spPr>
      <dgm:t>
        <a:bodyPr/>
        <a:lstStyle/>
        <a:p>
          <a:endParaRPr lang="en-US"/>
        </a:p>
      </dgm:t>
    </dgm:pt>
    <dgm:pt modelId="{B6546303-BB53-473B-94E7-9B69D2171CC5}" type="pres">
      <dgm:prSet presAssocID="{A519DC1D-2901-49B2-9D42-8AFA1094D0B7}" presName="hierChild2" presStyleCnt="0"/>
      <dgm:spPr/>
      <dgm:t>
        <a:bodyPr/>
        <a:lstStyle/>
        <a:p>
          <a:endParaRPr lang="en-IN"/>
        </a:p>
      </dgm:t>
    </dgm:pt>
    <dgm:pt modelId="{9BD57C1A-DAFB-4371-97E1-ED70D26689B3}" type="pres">
      <dgm:prSet presAssocID="{06865BBD-C6CC-4914-B004-3FF8271FD33D}" presName="Name25" presStyleLbl="parChTrans1D2" presStyleIdx="0" presStyleCnt="5"/>
      <dgm:spPr/>
      <dgm:t>
        <a:bodyPr/>
        <a:lstStyle/>
        <a:p>
          <a:endParaRPr lang="en-US"/>
        </a:p>
      </dgm:t>
    </dgm:pt>
    <dgm:pt modelId="{8B3D81DE-8C51-4091-B378-2A5FD02A5A33}" type="pres">
      <dgm:prSet presAssocID="{06865BBD-C6CC-4914-B004-3FF8271FD33D}" presName="connTx" presStyleLbl="parChTrans1D2" presStyleIdx="0" presStyleCnt="5"/>
      <dgm:spPr/>
      <dgm:t>
        <a:bodyPr/>
        <a:lstStyle/>
        <a:p>
          <a:endParaRPr lang="en-US"/>
        </a:p>
      </dgm:t>
    </dgm:pt>
    <dgm:pt modelId="{40B8E4B5-E4FA-4F5A-89D3-6078FD91685C}" type="pres">
      <dgm:prSet presAssocID="{818B2C6F-E001-4479-A683-98C5C8EC6F14}" presName="Name30" presStyleCnt="0"/>
      <dgm:spPr/>
      <dgm:t>
        <a:bodyPr/>
        <a:lstStyle/>
        <a:p>
          <a:endParaRPr lang="en-IN"/>
        </a:p>
      </dgm:t>
    </dgm:pt>
    <dgm:pt modelId="{E926F14A-8DC5-4752-8898-3A9DA1A4B4DF}" type="pres">
      <dgm:prSet presAssocID="{818B2C6F-E001-4479-A683-98C5C8EC6F14}" presName="level2Shape" presStyleLbl="node2" presStyleIdx="0" presStyleCnt="5"/>
      <dgm:spPr/>
      <dgm:t>
        <a:bodyPr/>
        <a:lstStyle/>
        <a:p>
          <a:endParaRPr lang="en-US"/>
        </a:p>
      </dgm:t>
    </dgm:pt>
    <dgm:pt modelId="{4C32108D-CDAC-4794-B780-72ADFE421A4A}" type="pres">
      <dgm:prSet presAssocID="{818B2C6F-E001-4479-A683-98C5C8EC6F14}" presName="hierChild3" presStyleCnt="0"/>
      <dgm:spPr/>
      <dgm:t>
        <a:bodyPr/>
        <a:lstStyle/>
        <a:p>
          <a:endParaRPr lang="en-IN"/>
        </a:p>
      </dgm:t>
    </dgm:pt>
    <dgm:pt modelId="{F905E2DB-D97D-4F70-B207-11F0CFFAC736}" type="pres">
      <dgm:prSet presAssocID="{A0009A5A-04C8-4DF7-84F8-2C410F860A31}" presName="Name25" presStyleLbl="parChTrans1D2" presStyleIdx="1" presStyleCnt="5"/>
      <dgm:spPr/>
      <dgm:t>
        <a:bodyPr/>
        <a:lstStyle/>
        <a:p>
          <a:endParaRPr lang="en-US"/>
        </a:p>
      </dgm:t>
    </dgm:pt>
    <dgm:pt modelId="{B9FDB432-2366-4109-A7C0-4C632EFC56BE}" type="pres">
      <dgm:prSet presAssocID="{A0009A5A-04C8-4DF7-84F8-2C410F860A31}" presName="connTx" presStyleLbl="parChTrans1D2" presStyleIdx="1" presStyleCnt="5"/>
      <dgm:spPr/>
      <dgm:t>
        <a:bodyPr/>
        <a:lstStyle/>
        <a:p>
          <a:endParaRPr lang="en-US"/>
        </a:p>
      </dgm:t>
    </dgm:pt>
    <dgm:pt modelId="{CD75984F-049E-4219-8123-DEC54F189858}" type="pres">
      <dgm:prSet presAssocID="{17ADD649-6DF2-4E35-9A3E-C24D80E441FD}" presName="Name30" presStyleCnt="0"/>
      <dgm:spPr/>
      <dgm:t>
        <a:bodyPr/>
        <a:lstStyle/>
        <a:p>
          <a:endParaRPr lang="en-IN"/>
        </a:p>
      </dgm:t>
    </dgm:pt>
    <dgm:pt modelId="{7C644996-054C-4F05-B81D-6D7827EA6FB6}" type="pres">
      <dgm:prSet presAssocID="{17ADD649-6DF2-4E35-9A3E-C24D80E441FD}" presName="level2Shape" presStyleLbl="node2" presStyleIdx="1" presStyleCnt="5"/>
      <dgm:spPr/>
      <dgm:t>
        <a:bodyPr/>
        <a:lstStyle/>
        <a:p>
          <a:endParaRPr lang="en-US"/>
        </a:p>
      </dgm:t>
    </dgm:pt>
    <dgm:pt modelId="{E65DDF02-ADE6-4933-BCCC-A7A58160355A}" type="pres">
      <dgm:prSet presAssocID="{17ADD649-6DF2-4E35-9A3E-C24D80E441FD}" presName="hierChild3" presStyleCnt="0"/>
      <dgm:spPr/>
      <dgm:t>
        <a:bodyPr/>
        <a:lstStyle/>
        <a:p>
          <a:endParaRPr lang="en-IN"/>
        </a:p>
      </dgm:t>
    </dgm:pt>
    <dgm:pt modelId="{5DA96DE4-45CA-4EE9-812D-8CBBA8B02AE0}" type="pres">
      <dgm:prSet presAssocID="{55E9B458-A49C-4DD7-93CD-83E15D637E30}" presName="Name25" presStyleLbl="parChTrans1D3" presStyleIdx="0" presStyleCnt="2"/>
      <dgm:spPr/>
      <dgm:t>
        <a:bodyPr/>
        <a:lstStyle/>
        <a:p>
          <a:endParaRPr lang="en-US"/>
        </a:p>
      </dgm:t>
    </dgm:pt>
    <dgm:pt modelId="{F70C5EA3-FC77-448E-BC44-98BD5157D87D}" type="pres">
      <dgm:prSet presAssocID="{55E9B458-A49C-4DD7-93CD-83E15D637E30}" presName="connTx" presStyleLbl="parChTrans1D3" presStyleIdx="0" presStyleCnt="2"/>
      <dgm:spPr/>
      <dgm:t>
        <a:bodyPr/>
        <a:lstStyle/>
        <a:p>
          <a:endParaRPr lang="en-US"/>
        </a:p>
      </dgm:t>
    </dgm:pt>
    <dgm:pt modelId="{7F5CF117-1C31-4732-84A2-287B80A20B0E}" type="pres">
      <dgm:prSet presAssocID="{DEB7D885-C179-4DD1-8DB9-3C86FEF231A3}" presName="Name30" presStyleCnt="0"/>
      <dgm:spPr/>
      <dgm:t>
        <a:bodyPr/>
        <a:lstStyle/>
        <a:p>
          <a:endParaRPr lang="en-IN"/>
        </a:p>
      </dgm:t>
    </dgm:pt>
    <dgm:pt modelId="{7CF18782-3B09-46D9-80B6-EECD7E49E1D9}" type="pres">
      <dgm:prSet presAssocID="{DEB7D885-C179-4DD1-8DB9-3C86FEF231A3}" presName="level2Shape" presStyleLbl="node3" presStyleIdx="0" presStyleCnt="2"/>
      <dgm:spPr/>
      <dgm:t>
        <a:bodyPr/>
        <a:lstStyle/>
        <a:p>
          <a:endParaRPr lang="en-US"/>
        </a:p>
      </dgm:t>
    </dgm:pt>
    <dgm:pt modelId="{73A80EE0-9120-4F8D-99EE-943A856982B0}" type="pres">
      <dgm:prSet presAssocID="{DEB7D885-C179-4DD1-8DB9-3C86FEF231A3}" presName="hierChild3" presStyleCnt="0"/>
      <dgm:spPr/>
      <dgm:t>
        <a:bodyPr/>
        <a:lstStyle/>
        <a:p>
          <a:endParaRPr lang="en-IN"/>
        </a:p>
      </dgm:t>
    </dgm:pt>
    <dgm:pt modelId="{29FDED36-3D42-491B-8C3C-633F032BFC97}" type="pres">
      <dgm:prSet presAssocID="{086D5EFF-157D-4754-96A6-60DD51073C42}" presName="Name25" presStyleLbl="parChTrans1D3" presStyleIdx="1" presStyleCnt="2"/>
      <dgm:spPr/>
      <dgm:t>
        <a:bodyPr/>
        <a:lstStyle/>
        <a:p>
          <a:endParaRPr lang="en-US"/>
        </a:p>
      </dgm:t>
    </dgm:pt>
    <dgm:pt modelId="{7A5E7640-7070-4114-994F-CF811014A7D0}" type="pres">
      <dgm:prSet presAssocID="{086D5EFF-157D-4754-96A6-60DD51073C42}" presName="connTx" presStyleLbl="parChTrans1D3" presStyleIdx="1" presStyleCnt="2"/>
      <dgm:spPr/>
      <dgm:t>
        <a:bodyPr/>
        <a:lstStyle/>
        <a:p>
          <a:endParaRPr lang="en-US"/>
        </a:p>
      </dgm:t>
    </dgm:pt>
    <dgm:pt modelId="{CBC989BE-5CA3-4041-9327-EC321D065698}" type="pres">
      <dgm:prSet presAssocID="{F85FF850-EB6F-4C20-8CA1-8AA696ECA545}" presName="Name30" presStyleCnt="0"/>
      <dgm:spPr/>
      <dgm:t>
        <a:bodyPr/>
        <a:lstStyle/>
        <a:p>
          <a:endParaRPr lang="en-IN"/>
        </a:p>
      </dgm:t>
    </dgm:pt>
    <dgm:pt modelId="{25965330-1F2F-47C6-8D46-A5093B6DACF7}" type="pres">
      <dgm:prSet presAssocID="{F85FF850-EB6F-4C20-8CA1-8AA696ECA545}" presName="level2Shape" presStyleLbl="node3" presStyleIdx="1" presStyleCnt="2"/>
      <dgm:spPr/>
      <dgm:t>
        <a:bodyPr/>
        <a:lstStyle/>
        <a:p>
          <a:endParaRPr lang="en-US"/>
        </a:p>
      </dgm:t>
    </dgm:pt>
    <dgm:pt modelId="{0ED8EE7E-7252-47F6-8512-ACD859515750}" type="pres">
      <dgm:prSet presAssocID="{F85FF850-EB6F-4C20-8CA1-8AA696ECA545}" presName="hierChild3" presStyleCnt="0"/>
      <dgm:spPr/>
      <dgm:t>
        <a:bodyPr/>
        <a:lstStyle/>
        <a:p>
          <a:endParaRPr lang="en-IN"/>
        </a:p>
      </dgm:t>
    </dgm:pt>
    <dgm:pt modelId="{55D92132-506B-45F2-9552-47FF5DCBBFD5}" type="pres">
      <dgm:prSet presAssocID="{A5838AA0-7888-48C5-B0AC-90E6BE45ED59}" presName="Name25" presStyleLbl="parChTrans1D2" presStyleIdx="2" presStyleCnt="5"/>
      <dgm:spPr/>
      <dgm:t>
        <a:bodyPr/>
        <a:lstStyle/>
        <a:p>
          <a:endParaRPr lang="en-US"/>
        </a:p>
      </dgm:t>
    </dgm:pt>
    <dgm:pt modelId="{479E8D62-7086-4653-812F-96D3A537ADC2}" type="pres">
      <dgm:prSet presAssocID="{A5838AA0-7888-48C5-B0AC-90E6BE45ED59}" presName="connTx" presStyleLbl="parChTrans1D2" presStyleIdx="2" presStyleCnt="5"/>
      <dgm:spPr/>
      <dgm:t>
        <a:bodyPr/>
        <a:lstStyle/>
        <a:p>
          <a:endParaRPr lang="en-US"/>
        </a:p>
      </dgm:t>
    </dgm:pt>
    <dgm:pt modelId="{922C7849-9068-40FA-9D54-78796316268E}" type="pres">
      <dgm:prSet presAssocID="{304DCE75-075A-4E04-A308-33B644C65333}" presName="Name30" presStyleCnt="0"/>
      <dgm:spPr/>
      <dgm:t>
        <a:bodyPr/>
        <a:lstStyle/>
        <a:p>
          <a:endParaRPr lang="en-IN"/>
        </a:p>
      </dgm:t>
    </dgm:pt>
    <dgm:pt modelId="{4A77D094-1390-4A6C-BAB8-01BB8296BAF5}" type="pres">
      <dgm:prSet presAssocID="{304DCE75-075A-4E04-A308-33B644C65333}" presName="level2Shape" presStyleLbl="node2" presStyleIdx="2" presStyleCnt="5"/>
      <dgm:spPr/>
      <dgm:t>
        <a:bodyPr/>
        <a:lstStyle/>
        <a:p>
          <a:endParaRPr lang="en-US"/>
        </a:p>
      </dgm:t>
    </dgm:pt>
    <dgm:pt modelId="{55711007-C80B-4A33-B588-FE97B95232FF}" type="pres">
      <dgm:prSet presAssocID="{304DCE75-075A-4E04-A308-33B644C65333}" presName="hierChild3" presStyleCnt="0"/>
      <dgm:spPr/>
      <dgm:t>
        <a:bodyPr/>
        <a:lstStyle/>
        <a:p>
          <a:endParaRPr lang="en-IN"/>
        </a:p>
      </dgm:t>
    </dgm:pt>
    <dgm:pt modelId="{9B17273A-8A88-4BA7-BEDC-423C4FDCBAE9}" type="pres">
      <dgm:prSet presAssocID="{7E7C038B-52B3-4907-BC6C-60E2C748E739}" presName="Name25" presStyleLbl="parChTrans1D2" presStyleIdx="3" presStyleCnt="5"/>
      <dgm:spPr/>
      <dgm:t>
        <a:bodyPr/>
        <a:lstStyle/>
        <a:p>
          <a:endParaRPr lang="en-US"/>
        </a:p>
      </dgm:t>
    </dgm:pt>
    <dgm:pt modelId="{640DB6D3-1882-4732-8322-C3E88840BD71}" type="pres">
      <dgm:prSet presAssocID="{7E7C038B-52B3-4907-BC6C-60E2C748E739}" presName="connTx" presStyleLbl="parChTrans1D2" presStyleIdx="3" presStyleCnt="5"/>
      <dgm:spPr/>
      <dgm:t>
        <a:bodyPr/>
        <a:lstStyle/>
        <a:p>
          <a:endParaRPr lang="en-US"/>
        </a:p>
      </dgm:t>
    </dgm:pt>
    <dgm:pt modelId="{D440AA69-DD42-41D6-90C3-A5654F8078E9}" type="pres">
      <dgm:prSet presAssocID="{4C1ACE20-1B09-45F6-A1F6-6F4F1334B6E1}" presName="Name30" presStyleCnt="0"/>
      <dgm:spPr/>
      <dgm:t>
        <a:bodyPr/>
        <a:lstStyle/>
        <a:p>
          <a:endParaRPr lang="en-IN"/>
        </a:p>
      </dgm:t>
    </dgm:pt>
    <dgm:pt modelId="{8CEFBDD6-E905-42B7-8183-836594B2613C}" type="pres">
      <dgm:prSet presAssocID="{4C1ACE20-1B09-45F6-A1F6-6F4F1334B6E1}" presName="level2Shape" presStyleLbl="node2" presStyleIdx="3" presStyleCnt="5"/>
      <dgm:spPr/>
      <dgm:t>
        <a:bodyPr/>
        <a:lstStyle/>
        <a:p>
          <a:endParaRPr lang="en-US"/>
        </a:p>
      </dgm:t>
    </dgm:pt>
    <dgm:pt modelId="{F5AD905C-B6C9-4513-B158-6E2FD659FCA6}" type="pres">
      <dgm:prSet presAssocID="{4C1ACE20-1B09-45F6-A1F6-6F4F1334B6E1}" presName="hierChild3" presStyleCnt="0"/>
      <dgm:spPr/>
      <dgm:t>
        <a:bodyPr/>
        <a:lstStyle/>
        <a:p>
          <a:endParaRPr lang="en-IN"/>
        </a:p>
      </dgm:t>
    </dgm:pt>
    <dgm:pt modelId="{088A23F1-248E-4D4C-B3D3-585C48307295}" type="pres">
      <dgm:prSet presAssocID="{60475930-AD36-4FF9-A0F0-2556C4F65ABC}" presName="Name25" presStyleLbl="parChTrans1D2" presStyleIdx="4" presStyleCnt="5"/>
      <dgm:spPr/>
      <dgm:t>
        <a:bodyPr/>
        <a:lstStyle/>
        <a:p>
          <a:endParaRPr lang="en-US"/>
        </a:p>
      </dgm:t>
    </dgm:pt>
    <dgm:pt modelId="{308FBC8D-780A-4F85-9C3A-4729B115C52D}" type="pres">
      <dgm:prSet presAssocID="{60475930-AD36-4FF9-A0F0-2556C4F65ABC}" presName="connTx" presStyleLbl="parChTrans1D2" presStyleIdx="4" presStyleCnt="5"/>
      <dgm:spPr/>
      <dgm:t>
        <a:bodyPr/>
        <a:lstStyle/>
        <a:p>
          <a:endParaRPr lang="en-US"/>
        </a:p>
      </dgm:t>
    </dgm:pt>
    <dgm:pt modelId="{6B3131EC-F400-421D-BE64-DFC7A42CE2A2}" type="pres">
      <dgm:prSet presAssocID="{EA7F9A6E-6F12-43E6-A1C8-33BDFABFAB9C}" presName="Name30" presStyleCnt="0"/>
      <dgm:spPr/>
      <dgm:t>
        <a:bodyPr/>
        <a:lstStyle/>
        <a:p>
          <a:endParaRPr lang="en-IN"/>
        </a:p>
      </dgm:t>
    </dgm:pt>
    <dgm:pt modelId="{70FAB3A3-4A04-448D-AEEE-E286E2DA458E}" type="pres">
      <dgm:prSet presAssocID="{EA7F9A6E-6F12-43E6-A1C8-33BDFABFAB9C}" presName="level2Shape" presStyleLbl="node2" presStyleIdx="4" presStyleCnt="5" custScaleX="126949" custScaleY="97067"/>
      <dgm:spPr/>
      <dgm:t>
        <a:bodyPr/>
        <a:lstStyle/>
        <a:p>
          <a:endParaRPr lang="en-US"/>
        </a:p>
      </dgm:t>
    </dgm:pt>
    <dgm:pt modelId="{6EA1BD3E-BBD9-4401-85E5-029FF2B021B5}" type="pres">
      <dgm:prSet presAssocID="{EA7F9A6E-6F12-43E6-A1C8-33BDFABFAB9C}" presName="hierChild3" presStyleCnt="0"/>
      <dgm:spPr/>
      <dgm:t>
        <a:bodyPr/>
        <a:lstStyle/>
        <a:p>
          <a:endParaRPr lang="en-IN"/>
        </a:p>
      </dgm:t>
    </dgm:pt>
    <dgm:pt modelId="{59353652-545D-44B1-BA79-C557CAD87E0F}" type="pres">
      <dgm:prSet presAssocID="{DB306381-F35B-44F3-939E-A7BC1D44F452}" presName="bgShapesFlow" presStyleCnt="0"/>
      <dgm:spPr/>
      <dgm:t>
        <a:bodyPr/>
        <a:lstStyle/>
        <a:p>
          <a:endParaRPr lang="en-IN"/>
        </a:p>
      </dgm:t>
    </dgm:pt>
  </dgm:ptLst>
  <dgm:cxnLst>
    <dgm:cxn modelId="{E3C7441D-0851-426C-9624-FD79E29A6EAC}" type="presOf" srcId="{DB306381-F35B-44F3-939E-A7BC1D44F452}" destId="{82011463-2AAA-4086-A6A7-1ECC631C8025}" srcOrd="0" destOrd="0" presId="urn:microsoft.com/office/officeart/2005/8/layout/hierarchy5"/>
    <dgm:cxn modelId="{713B5C52-9A20-419D-87E2-EF85865A511D}" srcId="{A519DC1D-2901-49B2-9D42-8AFA1094D0B7}" destId="{EA7F9A6E-6F12-43E6-A1C8-33BDFABFAB9C}" srcOrd="4" destOrd="0" parTransId="{60475930-AD36-4FF9-A0F0-2556C4F65ABC}" sibTransId="{A8207C37-AF27-403C-B0BB-E0E472A021EF}"/>
    <dgm:cxn modelId="{8996E3B9-0FB5-4A0B-AEE2-D2B71C87F73F}" type="presOf" srcId="{7E7C038B-52B3-4907-BC6C-60E2C748E739}" destId="{9B17273A-8A88-4BA7-BEDC-423C4FDCBAE9}" srcOrd="0" destOrd="0" presId="urn:microsoft.com/office/officeart/2005/8/layout/hierarchy5"/>
    <dgm:cxn modelId="{0D1EBA15-C269-4627-9826-BD63FDF3C61A}" type="presOf" srcId="{4C1ACE20-1B09-45F6-A1F6-6F4F1334B6E1}" destId="{8CEFBDD6-E905-42B7-8183-836594B2613C}" srcOrd="0" destOrd="0" presId="urn:microsoft.com/office/officeart/2005/8/layout/hierarchy5"/>
    <dgm:cxn modelId="{CCEA43F3-5873-4DA3-9F95-C328B6647FFC}" type="presOf" srcId="{17ADD649-6DF2-4E35-9A3E-C24D80E441FD}" destId="{7C644996-054C-4F05-B81D-6D7827EA6FB6}" srcOrd="0" destOrd="0" presId="urn:microsoft.com/office/officeart/2005/8/layout/hierarchy5"/>
    <dgm:cxn modelId="{E8E7EBF4-B221-4F18-AA16-9BCE75360A6F}" type="presOf" srcId="{55E9B458-A49C-4DD7-93CD-83E15D637E30}" destId="{F70C5EA3-FC77-448E-BC44-98BD5157D87D}" srcOrd="1" destOrd="0" presId="urn:microsoft.com/office/officeart/2005/8/layout/hierarchy5"/>
    <dgm:cxn modelId="{FF20DC9F-63DC-4FD0-B12B-80C413581D7E}" type="presOf" srcId="{A519DC1D-2901-49B2-9D42-8AFA1094D0B7}" destId="{7311D1D0-364D-48AF-9231-1A716B691F24}" srcOrd="0" destOrd="0" presId="urn:microsoft.com/office/officeart/2005/8/layout/hierarchy5"/>
    <dgm:cxn modelId="{F2B83F42-DF0B-481F-A517-0F962468CC17}" srcId="{17ADD649-6DF2-4E35-9A3E-C24D80E441FD}" destId="{DEB7D885-C179-4DD1-8DB9-3C86FEF231A3}" srcOrd="0" destOrd="0" parTransId="{55E9B458-A49C-4DD7-93CD-83E15D637E30}" sibTransId="{D4E66AF7-7011-4D47-BC84-A436BF48BCD2}"/>
    <dgm:cxn modelId="{2FC9283F-E0DF-49F7-9A7A-4279A9FEE742}" type="presOf" srcId="{A5838AA0-7888-48C5-B0AC-90E6BE45ED59}" destId="{55D92132-506B-45F2-9552-47FF5DCBBFD5}" srcOrd="0" destOrd="0" presId="urn:microsoft.com/office/officeart/2005/8/layout/hierarchy5"/>
    <dgm:cxn modelId="{F96BAE46-307B-4B7E-A7D1-B31DB19DA91E}" type="presOf" srcId="{F85FF850-EB6F-4C20-8CA1-8AA696ECA545}" destId="{25965330-1F2F-47C6-8D46-A5093B6DACF7}" srcOrd="0" destOrd="0" presId="urn:microsoft.com/office/officeart/2005/8/layout/hierarchy5"/>
    <dgm:cxn modelId="{852B726E-6AC0-45BC-93BB-47C58C4B931E}" srcId="{A519DC1D-2901-49B2-9D42-8AFA1094D0B7}" destId="{304DCE75-075A-4E04-A308-33B644C65333}" srcOrd="2" destOrd="0" parTransId="{A5838AA0-7888-48C5-B0AC-90E6BE45ED59}" sibTransId="{187F2E61-F985-455D-A19C-BC4D0BDDD8B6}"/>
    <dgm:cxn modelId="{C8F03473-0BCA-4434-A6E8-2236744C0DC0}" srcId="{17ADD649-6DF2-4E35-9A3E-C24D80E441FD}" destId="{F85FF850-EB6F-4C20-8CA1-8AA696ECA545}" srcOrd="1" destOrd="0" parTransId="{086D5EFF-157D-4754-96A6-60DD51073C42}" sibTransId="{9B2A2215-F57A-4B6C-B494-06725526A387}"/>
    <dgm:cxn modelId="{E919879E-CCDC-4306-AA83-9CA3F7CA8EE6}" type="presOf" srcId="{086D5EFF-157D-4754-96A6-60DD51073C42}" destId="{29FDED36-3D42-491B-8C3C-633F032BFC97}" srcOrd="0" destOrd="0" presId="urn:microsoft.com/office/officeart/2005/8/layout/hierarchy5"/>
    <dgm:cxn modelId="{69EEDBAF-5F90-4CED-9BBF-06AE0847283E}" type="presOf" srcId="{7E7C038B-52B3-4907-BC6C-60E2C748E739}" destId="{640DB6D3-1882-4732-8322-C3E88840BD71}" srcOrd="1" destOrd="0" presId="urn:microsoft.com/office/officeart/2005/8/layout/hierarchy5"/>
    <dgm:cxn modelId="{FA7924BC-8F0A-4253-8F30-4E1DBC5FFF39}" type="presOf" srcId="{304DCE75-075A-4E04-A308-33B644C65333}" destId="{4A77D094-1390-4A6C-BAB8-01BB8296BAF5}" srcOrd="0" destOrd="0" presId="urn:microsoft.com/office/officeart/2005/8/layout/hierarchy5"/>
    <dgm:cxn modelId="{E8606419-23E6-4401-B0AF-0773A19F9232}" srcId="{A519DC1D-2901-49B2-9D42-8AFA1094D0B7}" destId="{818B2C6F-E001-4479-A683-98C5C8EC6F14}" srcOrd="0" destOrd="0" parTransId="{06865BBD-C6CC-4914-B004-3FF8271FD33D}" sibTransId="{C195D362-C065-4946-8C77-EB79BA22A903}"/>
    <dgm:cxn modelId="{A16F6263-05F5-47B3-8E1E-B774118BF86B}" type="presOf" srcId="{06865BBD-C6CC-4914-B004-3FF8271FD33D}" destId="{8B3D81DE-8C51-4091-B378-2A5FD02A5A33}" srcOrd="1" destOrd="0" presId="urn:microsoft.com/office/officeart/2005/8/layout/hierarchy5"/>
    <dgm:cxn modelId="{A7B45070-F933-4C04-8E65-8C671389802F}" srcId="{A519DC1D-2901-49B2-9D42-8AFA1094D0B7}" destId="{17ADD649-6DF2-4E35-9A3E-C24D80E441FD}" srcOrd="1" destOrd="0" parTransId="{A0009A5A-04C8-4DF7-84F8-2C410F860A31}" sibTransId="{36EA6BDE-C752-461B-AAA2-6B7B6A69D43A}"/>
    <dgm:cxn modelId="{743FE168-7B68-40A6-A1A0-17BB2375FC3A}" type="presOf" srcId="{086D5EFF-157D-4754-96A6-60DD51073C42}" destId="{7A5E7640-7070-4114-994F-CF811014A7D0}" srcOrd="1" destOrd="0" presId="urn:microsoft.com/office/officeart/2005/8/layout/hierarchy5"/>
    <dgm:cxn modelId="{FEF159E1-7261-494E-A514-B7CEF3F54E18}" type="presOf" srcId="{60475930-AD36-4FF9-A0F0-2556C4F65ABC}" destId="{308FBC8D-780A-4F85-9C3A-4729B115C52D}" srcOrd="1" destOrd="0" presId="urn:microsoft.com/office/officeart/2005/8/layout/hierarchy5"/>
    <dgm:cxn modelId="{91D4A942-B68C-499C-AE49-A0AB1FA310C7}" type="presOf" srcId="{06865BBD-C6CC-4914-B004-3FF8271FD33D}" destId="{9BD57C1A-DAFB-4371-97E1-ED70D26689B3}" srcOrd="0" destOrd="0" presId="urn:microsoft.com/office/officeart/2005/8/layout/hierarchy5"/>
    <dgm:cxn modelId="{CE7E6C1D-6E6E-4BF3-B7A5-44B6488D1CC1}" type="presOf" srcId="{EA7F9A6E-6F12-43E6-A1C8-33BDFABFAB9C}" destId="{70FAB3A3-4A04-448D-AEEE-E286E2DA458E}" srcOrd="0" destOrd="0" presId="urn:microsoft.com/office/officeart/2005/8/layout/hierarchy5"/>
    <dgm:cxn modelId="{15EC9CDE-051F-45F6-9269-5B03C6C3D812}" type="presOf" srcId="{818B2C6F-E001-4479-A683-98C5C8EC6F14}" destId="{E926F14A-8DC5-4752-8898-3A9DA1A4B4DF}" srcOrd="0" destOrd="0" presId="urn:microsoft.com/office/officeart/2005/8/layout/hierarchy5"/>
    <dgm:cxn modelId="{B3C6D581-3F4D-4689-8729-B801B4CE913E}" srcId="{DB306381-F35B-44F3-939E-A7BC1D44F452}" destId="{A519DC1D-2901-49B2-9D42-8AFA1094D0B7}" srcOrd="0" destOrd="0" parTransId="{3DD26B31-E688-44DA-94EA-FB84484417FE}" sibTransId="{B16874F2-4981-4A74-AA2E-C8E181BBFF07}"/>
    <dgm:cxn modelId="{A8ADBED4-1B44-4698-8594-61C29605FC9A}" type="presOf" srcId="{55E9B458-A49C-4DD7-93CD-83E15D637E30}" destId="{5DA96DE4-45CA-4EE9-812D-8CBBA8B02AE0}" srcOrd="0" destOrd="0" presId="urn:microsoft.com/office/officeart/2005/8/layout/hierarchy5"/>
    <dgm:cxn modelId="{6CFD255A-6BDD-4567-BDF5-D9DA8606EDDA}" srcId="{A519DC1D-2901-49B2-9D42-8AFA1094D0B7}" destId="{4C1ACE20-1B09-45F6-A1F6-6F4F1334B6E1}" srcOrd="3" destOrd="0" parTransId="{7E7C038B-52B3-4907-BC6C-60E2C748E739}" sibTransId="{ABCFCE3F-F03C-4EB0-8F52-C86B93F9B832}"/>
    <dgm:cxn modelId="{2906AD07-A084-4AFE-BB68-EBE4D4D9AC4E}" type="presOf" srcId="{DEB7D885-C179-4DD1-8DB9-3C86FEF231A3}" destId="{7CF18782-3B09-46D9-80B6-EECD7E49E1D9}" srcOrd="0" destOrd="0" presId="urn:microsoft.com/office/officeart/2005/8/layout/hierarchy5"/>
    <dgm:cxn modelId="{ED05C393-9EA7-46E3-AAC3-924906C86252}" type="presOf" srcId="{A0009A5A-04C8-4DF7-84F8-2C410F860A31}" destId="{F905E2DB-D97D-4F70-B207-11F0CFFAC736}" srcOrd="0" destOrd="0" presId="urn:microsoft.com/office/officeart/2005/8/layout/hierarchy5"/>
    <dgm:cxn modelId="{2B020E4F-6AD4-4D50-9602-8723F568BFA5}" type="presOf" srcId="{A0009A5A-04C8-4DF7-84F8-2C410F860A31}" destId="{B9FDB432-2366-4109-A7C0-4C632EFC56BE}" srcOrd="1" destOrd="0" presId="urn:microsoft.com/office/officeart/2005/8/layout/hierarchy5"/>
    <dgm:cxn modelId="{C2E47741-3593-417F-BEB5-0D721A680058}" type="presOf" srcId="{A5838AA0-7888-48C5-B0AC-90E6BE45ED59}" destId="{479E8D62-7086-4653-812F-96D3A537ADC2}" srcOrd="1" destOrd="0" presId="urn:microsoft.com/office/officeart/2005/8/layout/hierarchy5"/>
    <dgm:cxn modelId="{1D0F1FA5-F210-4543-927F-2054B5883C0A}" type="presOf" srcId="{60475930-AD36-4FF9-A0F0-2556C4F65ABC}" destId="{088A23F1-248E-4D4C-B3D3-585C48307295}" srcOrd="0" destOrd="0" presId="urn:microsoft.com/office/officeart/2005/8/layout/hierarchy5"/>
    <dgm:cxn modelId="{E5B2F4B6-44D9-41AD-A67A-15F4591DB2F6}" type="presParOf" srcId="{82011463-2AAA-4086-A6A7-1ECC631C8025}" destId="{84F8C21C-3E5F-464D-B485-63F480128C5D}" srcOrd="0" destOrd="0" presId="urn:microsoft.com/office/officeart/2005/8/layout/hierarchy5"/>
    <dgm:cxn modelId="{CD8E861B-E611-4B8D-B22B-6091DCA98C0D}" type="presParOf" srcId="{84F8C21C-3E5F-464D-B485-63F480128C5D}" destId="{66022161-2853-42EC-89F1-F6FDE8BE00C3}" srcOrd="0" destOrd="0" presId="urn:microsoft.com/office/officeart/2005/8/layout/hierarchy5"/>
    <dgm:cxn modelId="{9C5AA7C0-3938-4E75-99C1-664164B8C31B}" type="presParOf" srcId="{66022161-2853-42EC-89F1-F6FDE8BE00C3}" destId="{6F72F0C1-7EC0-4F29-983D-33EEA7FFAF3A}" srcOrd="0" destOrd="0" presId="urn:microsoft.com/office/officeart/2005/8/layout/hierarchy5"/>
    <dgm:cxn modelId="{635A60AB-DE58-46C7-B81D-0712E409DAAB}" type="presParOf" srcId="{6F72F0C1-7EC0-4F29-983D-33EEA7FFAF3A}" destId="{7311D1D0-364D-48AF-9231-1A716B691F24}" srcOrd="0" destOrd="0" presId="urn:microsoft.com/office/officeart/2005/8/layout/hierarchy5"/>
    <dgm:cxn modelId="{D0607E4B-31DF-48A6-BBF6-879EE1A25439}" type="presParOf" srcId="{6F72F0C1-7EC0-4F29-983D-33EEA7FFAF3A}" destId="{B6546303-BB53-473B-94E7-9B69D2171CC5}" srcOrd="1" destOrd="0" presId="urn:microsoft.com/office/officeart/2005/8/layout/hierarchy5"/>
    <dgm:cxn modelId="{C433AC6C-C194-449B-8BA9-23F96A8C0330}" type="presParOf" srcId="{B6546303-BB53-473B-94E7-9B69D2171CC5}" destId="{9BD57C1A-DAFB-4371-97E1-ED70D26689B3}" srcOrd="0" destOrd="0" presId="urn:microsoft.com/office/officeart/2005/8/layout/hierarchy5"/>
    <dgm:cxn modelId="{6B62D186-5FC1-42A4-9C38-4CAB62393501}" type="presParOf" srcId="{9BD57C1A-DAFB-4371-97E1-ED70D26689B3}" destId="{8B3D81DE-8C51-4091-B378-2A5FD02A5A33}" srcOrd="0" destOrd="0" presId="urn:microsoft.com/office/officeart/2005/8/layout/hierarchy5"/>
    <dgm:cxn modelId="{92F28ECF-AB67-478E-AE24-F3A3ECF58024}" type="presParOf" srcId="{B6546303-BB53-473B-94E7-9B69D2171CC5}" destId="{40B8E4B5-E4FA-4F5A-89D3-6078FD91685C}" srcOrd="1" destOrd="0" presId="urn:microsoft.com/office/officeart/2005/8/layout/hierarchy5"/>
    <dgm:cxn modelId="{C8B6D2CA-6EE4-48B3-986E-88F7153B726A}" type="presParOf" srcId="{40B8E4B5-E4FA-4F5A-89D3-6078FD91685C}" destId="{E926F14A-8DC5-4752-8898-3A9DA1A4B4DF}" srcOrd="0" destOrd="0" presId="urn:microsoft.com/office/officeart/2005/8/layout/hierarchy5"/>
    <dgm:cxn modelId="{6A0CDD0F-9268-45CC-BB4C-EDABEA6ECAAA}" type="presParOf" srcId="{40B8E4B5-E4FA-4F5A-89D3-6078FD91685C}" destId="{4C32108D-CDAC-4794-B780-72ADFE421A4A}" srcOrd="1" destOrd="0" presId="urn:microsoft.com/office/officeart/2005/8/layout/hierarchy5"/>
    <dgm:cxn modelId="{6E9D1AA3-AB04-4A16-985C-A2F7BEEEB066}" type="presParOf" srcId="{B6546303-BB53-473B-94E7-9B69D2171CC5}" destId="{F905E2DB-D97D-4F70-B207-11F0CFFAC736}" srcOrd="2" destOrd="0" presId="urn:microsoft.com/office/officeart/2005/8/layout/hierarchy5"/>
    <dgm:cxn modelId="{015B6B0F-1A07-437E-885F-B8F4EDABEC87}" type="presParOf" srcId="{F905E2DB-D97D-4F70-B207-11F0CFFAC736}" destId="{B9FDB432-2366-4109-A7C0-4C632EFC56BE}" srcOrd="0" destOrd="0" presId="urn:microsoft.com/office/officeart/2005/8/layout/hierarchy5"/>
    <dgm:cxn modelId="{65939811-76B0-4D70-8D29-1DFFFBE87754}" type="presParOf" srcId="{B6546303-BB53-473B-94E7-9B69D2171CC5}" destId="{CD75984F-049E-4219-8123-DEC54F189858}" srcOrd="3" destOrd="0" presId="urn:microsoft.com/office/officeart/2005/8/layout/hierarchy5"/>
    <dgm:cxn modelId="{A3413349-FE90-4324-B56C-4960422E29AE}" type="presParOf" srcId="{CD75984F-049E-4219-8123-DEC54F189858}" destId="{7C644996-054C-4F05-B81D-6D7827EA6FB6}" srcOrd="0" destOrd="0" presId="urn:microsoft.com/office/officeart/2005/8/layout/hierarchy5"/>
    <dgm:cxn modelId="{68DEBC34-C598-4464-883C-DCC2225824E2}" type="presParOf" srcId="{CD75984F-049E-4219-8123-DEC54F189858}" destId="{E65DDF02-ADE6-4933-BCCC-A7A58160355A}" srcOrd="1" destOrd="0" presId="urn:microsoft.com/office/officeart/2005/8/layout/hierarchy5"/>
    <dgm:cxn modelId="{A6FE861A-6CB1-4C02-BB3D-6F897456C4B7}" type="presParOf" srcId="{E65DDF02-ADE6-4933-BCCC-A7A58160355A}" destId="{5DA96DE4-45CA-4EE9-812D-8CBBA8B02AE0}" srcOrd="0" destOrd="0" presId="urn:microsoft.com/office/officeart/2005/8/layout/hierarchy5"/>
    <dgm:cxn modelId="{C0245E33-324B-4E2E-B045-69EBC0F7718A}" type="presParOf" srcId="{5DA96DE4-45CA-4EE9-812D-8CBBA8B02AE0}" destId="{F70C5EA3-FC77-448E-BC44-98BD5157D87D}" srcOrd="0" destOrd="0" presId="urn:microsoft.com/office/officeart/2005/8/layout/hierarchy5"/>
    <dgm:cxn modelId="{B7F8828A-A97E-4CB8-B4E2-B2A2676ADBA6}" type="presParOf" srcId="{E65DDF02-ADE6-4933-BCCC-A7A58160355A}" destId="{7F5CF117-1C31-4732-84A2-287B80A20B0E}" srcOrd="1" destOrd="0" presId="urn:microsoft.com/office/officeart/2005/8/layout/hierarchy5"/>
    <dgm:cxn modelId="{A9D1DA29-208D-46A1-95DD-3E61E8B8154F}" type="presParOf" srcId="{7F5CF117-1C31-4732-84A2-287B80A20B0E}" destId="{7CF18782-3B09-46D9-80B6-EECD7E49E1D9}" srcOrd="0" destOrd="0" presId="urn:microsoft.com/office/officeart/2005/8/layout/hierarchy5"/>
    <dgm:cxn modelId="{131EF501-6182-434D-A73F-591226BDB668}" type="presParOf" srcId="{7F5CF117-1C31-4732-84A2-287B80A20B0E}" destId="{73A80EE0-9120-4F8D-99EE-943A856982B0}" srcOrd="1" destOrd="0" presId="urn:microsoft.com/office/officeart/2005/8/layout/hierarchy5"/>
    <dgm:cxn modelId="{A83C786C-4D05-4474-BE72-131B68393D5D}" type="presParOf" srcId="{E65DDF02-ADE6-4933-BCCC-A7A58160355A}" destId="{29FDED36-3D42-491B-8C3C-633F032BFC97}" srcOrd="2" destOrd="0" presId="urn:microsoft.com/office/officeart/2005/8/layout/hierarchy5"/>
    <dgm:cxn modelId="{C7DB5EE8-DFED-47F1-88ED-005DBCD2B012}" type="presParOf" srcId="{29FDED36-3D42-491B-8C3C-633F032BFC97}" destId="{7A5E7640-7070-4114-994F-CF811014A7D0}" srcOrd="0" destOrd="0" presId="urn:microsoft.com/office/officeart/2005/8/layout/hierarchy5"/>
    <dgm:cxn modelId="{18656BBC-7822-4BB8-A670-5AC76914AE4F}" type="presParOf" srcId="{E65DDF02-ADE6-4933-BCCC-A7A58160355A}" destId="{CBC989BE-5CA3-4041-9327-EC321D065698}" srcOrd="3" destOrd="0" presId="urn:microsoft.com/office/officeart/2005/8/layout/hierarchy5"/>
    <dgm:cxn modelId="{F57D6AD0-6B1B-4C2C-AF36-BEB0BF4DE851}" type="presParOf" srcId="{CBC989BE-5CA3-4041-9327-EC321D065698}" destId="{25965330-1F2F-47C6-8D46-A5093B6DACF7}" srcOrd="0" destOrd="0" presId="urn:microsoft.com/office/officeart/2005/8/layout/hierarchy5"/>
    <dgm:cxn modelId="{6DD89F32-8AE7-4B77-A3B9-4C2AFE95C9C5}" type="presParOf" srcId="{CBC989BE-5CA3-4041-9327-EC321D065698}" destId="{0ED8EE7E-7252-47F6-8512-ACD859515750}" srcOrd="1" destOrd="0" presId="urn:microsoft.com/office/officeart/2005/8/layout/hierarchy5"/>
    <dgm:cxn modelId="{B4D2FCC1-E5CF-4DDB-87D1-05719F04E210}" type="presParOf" srcId="{B6546303-BB53-473B-94E7-9B69D2171CC5}" destId="{55D92132-506B-45F2-9552-47FF5DCBBFD5}" srcOrd="4" destOrd="0" presId="urn:microsoft.com/office/officeart/2005/8/layout/hierarchy5"/>
    <dgm:cxn modelId="{2965F585-4CEF-47A5-AF4D-AF62F1F8629B}" type="presParOf" srcId="{55D92132-506B-45F2-9552-47FF5DCBBFD5}" destId="{479E8D62-7086-4653-812F-96D3A537ADC2}" srcOrd="0" destOrd="0" presId="urn:microsoft.com/office/officeart/2005/8/layout/hierarchy5"/>
    <dgm:cxn modelId="{BF84F08F-7727-481A-9F01-585CFFF01F2E}" type="presParOf" srcId="{B6546303-BB53-473B-94E7-9B69D2171CC5}" destId="{922C7849-9068-40FA-9D54-78796316268E}" srcOrd="5" destOrd="0" presId="urn:microsoft.com/office/officeart/2005/8/layout/hierarchy5"/>
    <dgm:cxn modelId="{E779C2D3-9046-4B42-B69D-91C651825FFF}" type="presParOf" srcId="{922C7849-9068-40FA-9D54-78796316268E}" destId="{4A77D094-1390-4A6C-BAB8-01BB8296BAF5}" srcOrd="0" destOrd="0" presId="urn:microsoft.com/office/officeart/2005/8/layout/hierarchy5"/>
    <dgm:cxn modelId="{F121F426-D5A1-461B-B349-30ED9973853F}" type="presParOf" srcId="{922C7849-9068-40FA-9D54-78796316268E}" destId="{55711007-C80B-4A33-B588-FE97B95232FF}" srcOrd="1" destOrd="0" presId="urn:microsoft.com/office/officeart/2005/8/layout/hierarchy5"/>
    <dgm:cxn modelId="{E923599D-7503-4BBB-A2BE-FA8E385A13C8}" type="presParOf" srcId="{B6546303-BB53-473B-94E7-9B69D2171CC5}" destId="{9B17273A-8A88-4BA7-BEDC-423C4FDCBAE9}" srcOrd="6" destOrd="0" presId="urn:microsoft.com/office/officeart/2005/8/layout/hierarchy5"/>
    <dgm:cxn modelId="{BBD4209C-56CB-4528-A4D2-521655164B10}" type="presParOf" srcId="{9B17273A-8A88-4BA7-BEDC-423C4FDCBAE9}" destId="{640DB6D3-1882-4732-8322-C3E88840BD71}" srcOrd="0" destOrd="0" presId="urn:microsoft.com/office/officeart/2005/8/layout/hierarchy5"/>
    <dgm:cxn modelId="{E2B21873-B7E2-48CF-B2DB-8C028476BE85}" type="presParOf" srcId="{B6546303-BB53-473B-94E7-9B69D2171CC5}" destId="{D440AA69-DD42-41D6-90C3-A5654F8078E9}" srcOrd="7" destOrd="0" presId="urn:microsoft.com/office/officeart/2005/8/layout/hierarchy5"/>
    <dgm:cxn modelId="{B52F02C5-8CF7-4669-A54A-C67E32FCAB5A}" type="presParOf" srcId="{D440AA69-DD42-41D6-90C3-A5654F8078E9}" destId="{8CEFBDD6-E905-42B7-8183-836594B2613C}" srcOrd="0" destOrd="0" presId="urn:microsoft.com/office/officeart/2005/8/layout/hierarchy5"/>
    <dgm:cxn modelId="{3DECDB85-630A-45FF-AC29-76AB1B7C556A}" type="presParOf" srcId="{D440AA69-DD42-41D6-90C3-A5654F8078E9}" destId="{F5AD905C-B6C9-4513-B158-6E2FD659FCA6}" srcOrd="1" destOrd="0" presId="urn:microsoft.com/office/officeart/2005/8/layout/hierarchy5"/>
    <dgm:cxn modelId="{850BEF91-27F1-4C58-B997-56FB3A64DD10}" type="presParOf" srcId="{B6546303-BB53-473B-94E7-9B69D2171CC5}" destId="{088A23F1-248E-4D4C-B3D3-585C48307295}" srcOrd="8" destOrd="0" presId="urn:microsoft.com/office/officeart/2005/8/layout/hierarchy5"/>
    <dgm:cxn modelId="{6C8A980A-AA0E-43AF-A49E-14DA05178E4D}" type="presParOf" srcId="{088A23F1-248E-4D4C-B3D3-585C48307295}" destId="{308FBC8D-780A-4F85-9C3A-4729B115C52D}" srcOrd="0" destOrd="0" presId="urn:microsoft.com/office/officeart/2005/8/layout/hierarchy5"/>
    <dgm:cxn modelId="{DCFAD6D3-5902-45C6-B4FB-C94197AE49F5}" type="presParOf" srcId="{B6546303-BB53-473B-94E7-9B69D2171CC5}" destId="{6B3131EC-F400-421D-BE64-DFC7A42CE2A2}" srcOrd="9" destOrd="0" presId="urn:microsoft.com/office/officeart/2005/8/layout/hierarchy5"/>
    <dgm:cxn modelId="{2EC6336F-26EB-49AA-8A80-F3F17A9FFDF6}" type="presParOf" srcId="{6B3131EC-F400-421D-BE64-DFC7A42CE2A2}" destId="{70FAB3A3-4A04-448D-AEEE-E286E2DA458E}" srcOrd="0" destOrd="0" presId="urn:microsoft.com/office/officeart/2005/8/layout/hierarchy5"/>
    <dgm:cxn modelId="{7C99F4E4-93E5-4A79-8CA9-18E1306EC264}" type="presParOf" srcId="{6B3131EC-F400-421D-BE64-DFC7A42CE2A2}" destId="{6EA1BD3E-BBD9-4401-85E5-029FF2B021B5}" srcOrd="1" destOrd="0" presId="urn:microsoft.com/office/officeart/2005/8/layout/hierarchy5"/>
    <dgm:cxn modelId="{19174163-1802-46C8-ADAA-269C260D620F}" type="presParOf" srcId="{82011463-2AAA-4086-A6A7-1ECC631C8025}" destId="{59353652-545D-44B1-BA79-C557CAD87E0F}"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B9EE87-34C9-4D45-8FD6-930AAE117A35}"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450CF465-B0B9-425B-96CF-54209F54A8FD}">
      <dgm:prSet phldrT="[Text]"/>
      <dgm:spPr/>
      <dgm:t>
        <a:bodyPr/>
        <a:lstStyle/>
        <a:p>
          <a:r>
            <a:rPr lang="en-US" dirty="0" smtClean="0"/>
            <a:t>State</a:t>
          </a:r>
          <a:endParaRPr lang="en-US" dirty="0"/>
        </a:p>
      </dgm:t>
    </dgm:pt>
    <dgm:pt modelId="{6EC1AADC-E526-4BFA-9610-1EF2DD28F565}" type="parTrans" cxnId="{EF49BDE6-E8A3-4028-9962-0951F8331488}">
      <dgm:prSet/>
      <dgm:spPr/>
      <dgm:t>
        <a:bodyPr/>
        <a:lstStyle/>
        <a:p>
          <a:endParaRPr lang="en-US"/>
        </a:p>
      </dgm:t>
    </dgm:pt>
    <dgm:pt modelId="{1F530F4B-77CF-4932-8150-071F55C27F1A}" type="sibTrans" cxnId="{EF49BDE6-E8A3-4028-9962-0951F8331488}">
      <dgm:prSet/>
      <dgm:spPr/>
      <dgm:t>
        <a:bodyPr/>
        <a:lstStyle/>
        <a:p>
          <a:endParaRPr lang="en-US"/>
        </a:p>
      </dgm:t>
    </dgm:pt>
    <dgm:pt modelId="{1FB87BE5-CA41-43F3-B3C2-3350FDC532D2}">
      <dgm:prSet phldrT="[Text]"/>
      <dgm:spPr/>
      <dgm:t>
        <a:bodyPr/>
        <a:lstStyle/>
        <a:p>
          <a:r>
            <a:rPr lang="en-US" dirty="0" smtClean="0"/>
            <a:t>Population</a:t>
          </a:r>
          <a:endParaRPr lang="en-US" dirty="0"/>
        </a:p>
      </dgm:t>
    </dgm:pt>
    <dgm:pt modelId="{C1DEB167-C9C7-4F35-B405-16C772B9A507}" type="parTrans" cxnId="{B8B1574B-187F-4F73-9539-F7244FB2F254}">
      <dgm:prSet/>
      <dgm:spPr/>
      <dgm:t>
        <a:bodyPr/>
        <a:lstStyle/>
        <a:p>
          <a:endParaRPr lang="en-US"/>
        </a:p>
      </dgm:t>
    </dgm:pt>
    <dgm:pt modelId="{A5F5F73F-D4DF-4CC7-AC3E-7AA6F8D835DA}" type="sibTrans" cxnId="{B8B1574B-187F-4F73-9539-F7244FB2F254}">
      <dgm:prSet/>
      <dgm:spPr/>
      <dgm:t>
        <a:bodyPr/>
        <a:lstStyle/>
        <a:p>
          <a:endParaRPr lang="en-US"/>
        </a:p>
      </dgm:t>
    </dgm:pt>
    <dgm:pt modelId="{E9CD3BE3-D202-41E1-A656-864B61D931C6}">
      <dgm:prSet phldrT="[Text]"/>
      <dgm:spPr/>
      <dgm:t>
        <a:bodyPr/>
        <a:lstStyle/>
        <a:p>
          <a:r>
            <a:rPr lang="en-US" dirty="0" smtClean="0"/>
            <a:t>Definite area</a:t>
          </a:r>
          <a:endParaRPr lang="en-US" dirty="0"/>
        </a:p>
      </dgm:t>
    </dgm:pt>
    <dgm:pt modelId="{73785C3C-5DFC-473F-A490-72A1AB7C0861}" type="parTrans" cxnId="{F3B535F6-B6B2-44D6-A20C-E9AC3269304F}">
      <dgm:prSet/>
      <dgm:spPr/>
      <dgm:t>
        <a:bodyPr/>
        <a:lstStyle/>
        <a:p>
          <a:endParaRPr lang="en-US"/>
        </a:p>
      </dgm:t>
    </dgm:pt>
    <dgm:pt modelId="{70E852FA-9C4D-4C62-857A-694E5D0599BA}" type="sibTrans" cxnId="{F3B535F6-B6B2-44D6-A20C-E9AC3269304F}">
      <dgm:prSet/>
      <dgm:spPr/>
      <dgm:t>
        <a:bodyPr/>
        <a:lstStyle/>
        <a:p>
          <a:endParaRPr lang="en-US"/>
        </a:p>
      </dgm:t>
    </dgm:pt>
    <dgm:pt modelId="{CB4A0928-57A7-4376-99FA-AB12DA8F20DF}">
      <dgm:prSet phldrT="[Text]"/>
      <dgm:spPr/>
      <dgm:t>
        <a:bodyPr/>
        <a:lstStyle/>
        <a:p>
          <a:r>
            <a:rPr lang="en-US" dirty="0" smtClean="0"/>
            <a:t>Government</a:t>
          </a:r>
          <a:endParaRPr lang="en-US" dirty="0"/>
        </a:p>
      </dgm:t>
    </dgm:pt>
    <dgm:pt modelId="{18F4D736-8ECD-4B31-9206-4D5C65AD1049}" type="parTrans" cxnId="{6CCA333E-D209-4FB6-9C87-9B8D731E76F8}">
      <dgm:prSet/>
      <dgm:spPr/>
      <dgm:t>
        <a:bodyPr/>
        <a:lstStyle/>
        <a:p>
          <a:endParaRPr lang="en-US"/>
        </a:p>
      </dgm:t>
    </dgm:pt>
    <dgm:pt modelId="{2E578DAA-9121-4C90-AC5C-5AB20D69568F}" type="sibTrans" cxnId="{6CCA333E-D209-4FB6-9C87-9B8D731E76F8}">
      <dgm:prSet/>
      <dgm:spPr/>
      <dgm:t>
        <a:bodyPr/>
        <a:lstStyle/>
        <a:p>
          <a:endParaRPr lang="en-US"/>
        </a:p>
      </dgm:t>
    </dgm:pt>
    <dgm:pt modelId="{D18BCA69-2D01-4179-AC92-AF7EE62EEE95}">
      <dgm:prSet/>
      <dgm:spPr/>
      <dgm:t>
        <a:bodyPr/>
        <a:lstStyle/>
        <a:p>
          <a:r>
            <a:rPr lang="en-US" dirty="0" smtClean="0"/>
            <a:t>Sovereignty</a:t>
          </a:r>
          <a:endParaRPr lang="en-US" dirty="0"/>
        </a:p>
      </dgm:t>
    </dgm:pt>
    <dgm:pt modelId="{6E1DA4F9-697C-4AB8-BBF1-4D0B3B6A8B86}" type="parTrans" cxnId="{AAF8BFA7-D77F-48C9-AF55-06522AD08778}">
      <dgm:prSet/>
      <dgm:spPr/>
      <dgm:t>
        <a:bodyPr/>
        <a:lstStyle/>
        <a:p>
          <a:endParaRPr lang="en-US"/>
        </a:p>
      </dgm:t>
    </dgm:pt>
    <dgm:pt modelId="{4A356B87-1E00-4C7A-BD7C-B150B893B259}" type="sibTrans" cxnId="{AAF8BFA7-D77F-48C9-AF55-06522AD08778}">
      <dgm:prSet/>
      <dgm:spPr/>
      <dgm:t>
        <a:bodyPr/>
        <a:lstStyle/>
        <a:p>
          <a:endParaRPr lang="en-US"/>
        </a:p>
      </dgm:t>
    </dgm:pt>
    <dgm:pt modelId="{9DCC3D4A-2747-4662-B1D6-A0879169C6B5}" type="pres">
      <dgm:prSet presAssocID="{CCB9EE87-34C9-4D45-8FD6-930AAE117A35}" presName="hierChild1" presStyleCnt="0">
        <dgm:presLayoutVars>
          <dgm:orgChart val="1"/>
          <dgm:chPref val="1"/>
          <dgm:dir/>
          <dgm:animOne val="branch"/>
          <dgm:animLvl val="lvl"/>
          <dgm:resizeHandles/>
        </dgm:presLayoutVars>
      </dgm:prSet>
      <dgm:spPr/>
      <dgm:t>
        <a:bodyPr/>
        <a:lstStyle/>
        <a:p>
          <a:endParaRPr lang="en-US"/>
        </a:p>
      </dgm:t>
    </dgm:pt>
    <dgm:pt modelId="{D9948C66-13B8-4FEC-82D0-D76275C245DB}" type="pres">
      <dgm:prSet presAssocID="{450CF465-B0B9-425B-96CF-54209F54A8FD}" presName="hierRoot1" presStyleCnt="0">
        <dgm:presLayoutVars>
          <dgm:hierBranch val="init"/>
        </dgm:presLayoutVars>
      </dgm:prSet>
      <dgm:spPr/>
    </dgm:pt>
    <dgm:pt modelId="{CF26C524-6038-4915-A87B-3BEF1B567D58}" type="pres">
      <dgm:prSet presAssocID="{450CF465-B0B9-425B-96CF-54209F54A8FD}" presName="rootComposite1" presStyleCnt="0"/>
      <dgm:spPr/>
    </dgm:pt>
    <dgm:pt modelId="{F719C508-0D8F-44CF-87B3-8ADE3CE7AA81}" type="pres">
      <dgm:prSet presAssocID="{450CF465-B0B9-425B-96CF-54209F54A8FD}" presName="rootText1" presStyleLbl="node0" presStyleIdx="0" presStyleCnt="1">
        <dgm:presLayoutVars>
          <dgm:chPref val="3"/>
        </dgm:presLayoutVars>
      </dgm:prSet>
      <dgm:spPr/>
      <dgm:t>
        <a:bodyPr/>
        <a:lstStyle/>
        <a:p>
          <a:endParaRPr lang="en-US"/>
        </a:p>
      </dgm:t>
    </dgm:pt>
    <dgm:pt modelId="{81C4D183-EC80-41AB-96B5-BF4BB1159759}" type="pres">
      <dgm:prSet presAssocID="{450CF465-B0B9-425B-96CF-54209F54A8FD}" presName="rootConnector1" presStyleLbl="node1" presStyleIdx="0" presStyleCnt="0"/>
      <dgm:spPr/>
      <dgm:t>
        <a:bodyPr/>
        <a:lstStyle/>
        <a:p>
          <a:endParaRPr lang="en-US"/>
        </a:p>
      </dgm:t>
    </dgm:pt>
    <dgm:pt modelId="{FFF29846-B9DA-4E33-A9EF-A93277D690EC}" type="pres">
      <dgm:prSet presAssocID="{450CF465-B0B9-425B-96CF-54209F54A8FD}" presName="hierChild2" presStyleCnt="0"/>
      <dgm:spPr/>
    </dgm:pt>
    <dgm:pt modelId="{A7650865-3F4E-453E-AA74-AAB5A67C9567}" type="pres">
      <dgm:prSet presAssocID="{C1DEB167-C9C7-4F35-B405-16C772B9A507}" presName="Name64" presStyleLbl="parChTrans1D2" presStyleIdx="0" presStyleCnt="4"/>
      <dgm:spPr/>
      <dgm:t>
        <a:bodyPr/>
        <a:lstStyle/>
        <a:p>
          <a:endParaRPr lang="en-US"/>
        </a:p>
      </dgm:t>
    </dgm:pt>
    <dgm:pt modelId="{D2D8DE93-FE1E-43B0-8994-2A4AAF382F6B}" type="pres">
      <dgm:prSet presAssocID="{1FB87BE5-CA41-43F3-B3C2-3350FDC532D2}" presName="hierRoot2" presStyleCnt="0">
        <dgm:presLayoutVars>
          <dgm:hierBranch val="init"/>
        </dgm:presLayoutVars>
      </dgm:prSet>
      <dgm:spPr/>
    </dgm:pt>
    <dgm:pt modelId="{17D39D49-404C-4B86-9F98-3F442C666729}" type="pres">
      <dgm:prSet presAssocID="{1FB87BE5-CA41-43F3-B3C2-3350FDC532D2}" presName="rootComposite" presStyleCnt="0"/>
      <dgm:spPr/>
    </dgm:pt>
    <dgm:pt modelId="{6D4C486F-EF16-493D-B756-8D335FD08370}" type="pres">
      <dgm:prSet presAssocID="{1FB87BE5-CA41-43F3-B3C2-3350FDC532D2}" presName="rootText" presStyleLbl="node2" presStyleIdx="0" presStyleCnt="4">
        <dgm:presLayoutVars>
          <dgm:chPref val="3"/>
        </dgm:presLayoutVars>
      </dgm:prSet>
      <dgm:spPr/>
      <dgm:t>
        <a:bodyPr/>
        <a:lstStyle/>
        <a:p>
          <a:endParaRPr lang="en-US"/>
        </a:p>
      </dgm:t>
    </dgm:pt>
    <dgm:pt modelId="{E048947C-D595-4BB7-A89C-B080B3F4AE98}" type="pres">
      <dgm:prSet presAssocID="{1FB87BE5-CA41-43F3-B3C2-3350FDC532D2}" presName="rootConnector" presStyleLbl="node2" presStyleIdx="0" presStyleCnt="4"/>
      <dgm:spPr/>
      <dgm:t>
        <a:bodyPr/>
        <a:lstStyle/>
        <a:p>
          <a:endParaRPr lang="en-US"/>
        </a:p>
      </dgm:t>
    </dgm:pt>
    <dgm:pt modelId="{9688315D-E574-44BE-B360-1C7B9D247156}" type="pres">
      <dgm:prSet presAssocID="{1FB87BE5-CA41-43F3-B3C2-3350FDC532D2}" presName="hierChild4" presStyleCnt="0"/>
      <dgm:spPr/>
    </dgm:pt>
    <dgm:pt modelId="{9440B593-8A06-4703-824C-502D88D27786}" type="pres">
      <dgm:prSet presAssocID="{1FB87BE5-CA41-43F3-B3C2-3350FDC532D2}" presName="hierChild5" presStyleCnt="0"/>
      <dgm:spPr/>
    </dgm:pt>
    <dgm:pt modelId="{BB7FAEBE-E4C2-4FEC-869E-A8027909BBA4}" type="pres">
      <dgm:prSet presAssocID="{73785C3C-5DFC-473F-A490-72A1AB7C0861}" presName="Name64" presStyleLbl="parChTrans1D2" presStyleIdx="1" presStyleCnt="4"/>
      <dgm:spPr/>
      <dgm:t>
        <a:bodyPr/>
        <a:lstStyle/>
        <a:p>
          <a:endParaRPr lang="en-US"/>
        </a:p>
      </dgm:t>
    </dgm:pt>
    <dgm:pt modelId="{A68DE30E-F891-43C7-8691-910DF0AF8FEB}" type="pres">
      <dgm:prSet presAssocID="{E9CD3BE3-D202-41E1-A656-864B61D931C6}" presName="hierRoot2" presStyleCnt="0">
        <dgm:presLayoutVars>
          <dgm:hierBranch val="init"/>
        </dgm:presLayoutVars>
      </dgm:prSet>
      <dgm:spPr/>
    </dgm:pt>
    <dgm:pt modelId="{6FE7FA66-1201-442D-8728-7B40DFBEF3D0}" type="pres">
      <dgm:prSet presAssocID="{E9CD3BE3-D202-41E1-A656-864B61D931C6}" presName="rootComposite" presStyleCnt="0"/>
      <dgm:spPr/>
    </dgm:pt>
    <dgm:pt modelId="{2EDB0EF1-60B2-4E1E-A9DF-5EE77EE8E4B0}" type="pres">
      <dgm:prSet presAssocID="{E9CD3BE3-D202-41E1-A656-864B61D931C6}" presName="rootText" presStyleLbl="node2" presStyleIdx="1" presStyleCnt="4">
        <dgm:presLayoutVars>
          <dgm:chPref val="3"/>
        </dgm:presLayoutVars>
      </dgm:prSet>
      <dgm:spPr/>
      <dgm:t>
        <a:bodyPr/>
        <a:lstStyle/>
        <a:p>
          <a:endParaRPr lang="en-US"/>
        </a:p>
      </dgm:t>
    </dgm:pt>
    <dgm:pt modelId="{E1E98439-BC0A-47D1-AAC7-484F4167ACF7}" type="pres">
      <dgm:prSet presAssocID="{E9CD3BE3-D202-41E1-A656-864B61D931C6}" presName="rootConnector" presStyleLbl="node2" presStyleIdx="1" presStyleCnt="4"/>
      <dgm:spPr/>
      <dgm:t>
        <a:bodyPr/>
        <a:lstStyle/>
        <a:p>
          <a:endParaRPr lang="en-US"/>
        </a:p>
      </dgm:t>
    </dgm:pt>
    <dgm:pt modelId="{9607F85C-A23D-46EE-99E8-2BEA8EB77539}" type="pres">
      <dgm:prSet presAssocID="{E9CD3BE3-D202-41E1-A656-864B61D931C6}" presName="hierChild4" presStyleCnt="0"/>
      <dgm:spPr/>
    </dgm:pt>
    <dgm:pt modelId="{9290B680-C9AB-4147-BA11-B8CFBD2869C0}" type="pres">
      <dgm:prSet presAssocID="{E9CD3BE3-D202-41E1-A656-864B61D931C6}" presName="hierChild5" presStyleCnt="0"/>
      <dgm:spPr/>
    </dgm:pt>
    <dgm:pt modelId="{990C4EAD-CE58-4CC1-8A49-0AB2AC99D250}" type="pres">
      <dgm:prSet presAssocID="{18F4D736-8ECD-4B31-9206-4D5C65AD1049}" presName="Name64" presStyleLbl="parChTrans1D2" presStyleIdx="2" presStyleCnt="4"/>
      <dgm:spPr/>
      <dgm:t>
        <a:bodyPr/>
        <a:lstStyle/>
        <a:p>
          <a:endParaRPr lang="en-US"/>
        </a:p>
      </dgm:t>
    </dgm:pt>
    <dgm:pt modelId="{D3B82189-EBCE-47EA-B7B4-382474826196}" type="pres">
      <dgm:prSet presAssocID="{CB4A0928-57A7-4376-99FA-AB12DA8F20DF}" presName="hierRoot2" presStyleCnt="0">
        <dgm:presLayoutVars>
          <dgm:hierBranch val="init"/>
        </dgm:presLayoutVars>
      </dgm:prSet>
      <dgm:spPr/>
    </dgm:pt>
    <dgm:pt modelId="{1621B5A8-C5BC-44F3-B747-60C6EAA6B5BC}" type="pres">
      <dgm:prSet presAssocID="{CB4A0928-57A7-4376-99FA-AB12DA8F20DF}" presName="rootComposite" presStyleCnt="0"/>
      <dgm:spPr/>
    </dgm:pt>
    <dgm:pt modelId="{A04F758B-674A-4D26-B0AF-10A9BC46EDAE}" type="pres">
      <dgm:prSet presAssocID="{CB4A0928-57A7-4376-99FA-AB12DA8F20DF}" presName="rootText" presStyleLbl="node2" presStyleIdx="2" presStyleCnt="4">
        <dgm:presLayoutVars>
          <dgm:chPref val="3"/>
        </dgm:presLayoutVars>
      </dgm:prSet>
      <dgm:spPr/>
      <dgm:t>
        <a:bodyPr/>
        <a:lstStyle/>
        <a:p>
          <a:endParaRPr lang="en-US"/>
        </a:p>
      </dgm:t>
    </dgm:pt>
    <dgm:pt modelId="{8A9F0978-B9BD-4F6A-85A3-AAFFD58A4657}" type="pres">
      <dgm:prSet presAssocID="{CB4A0928-57A7-4376-99FA-AB12DA8F20DF}" presName="rootConnector" presStyleLbl="node2" presStyleIdx="2" presStyleCnt="4"/>
      <dgm:spPr/>
      <dgm:t>
        <a:bodyPr/>
        <a:lstStyle/>
        <a:p>
          <a:endParaRPr lang="en-US"/>
        </a:p>
      </dgm:t>
    </dgm:pt>
    <dgm:pt modelId="{D24485CA-822C-4AE1-9BBB-8ACCB4BB4E05}" type="pres">
      <dgm:prSet presAssocID="{CB4A0928-57A7-4376-99FA-AB12DA8F20DF}" presName="hierChild4" presStyleCnt="0"/>
      <dgm:spPr/>
    </dgm:pt>
    <dgm:pt modelId="{4AF42F31-A26C-43B6-9416-624145B5D06C}" type="pres">
      <dgm:prSet presAssocID="{CB4A0928-57A7-4376-99FA-AB12DA8F20DF}" presName="hierChild5" presStyleCnt="0"/>
      <dgm:spPr/>
    </dgm:pt>
    <dgm:pt modelId="{4448C0E7-36EB-4AD2-9DB2-68F111219C67}" type="pres">
      <dgm:prSet presAssocID="{6E1DA4F9-697C-4AB8-BBF1-4D0B3B6A8B86}" presName="Name64" presStyleLbl="parChTrans1D2" presStyleIdx="3" presStyleCnt="4"/>
      <dgm:spPr/>
      <dgm:t>
        <a:bodyPr/>
        <a:lstStyle/>
        <a:p>
          <a:endParaRPr lang="en-US"/>
        </a:p>
      </dgm:t>
    </dgm:pt>
    <dgm:pt modelId="{DDCC5B45-8A2C-4B93-B287-9791415B8144}" type="pres">
      <dgm:prSet presAssocID="{D18BCA69-2D01-4179-AC92-AF7EE62EEE95}" presName="hierRoot2" presStyleCnt="0">
        <dgm:presLayoutVars>
          <dgm:hierBranch val="init"/>
        </dgm:presLayoutVars>
      </dgm:prSet>
      <dgm:spPr/>
    </dgm:pt>
    <dgm:pt modelId="{237AF373-635D-4988-852D-FFB341FAFD59}" type="pres">
      <dgm:prSet presAssocID="{D18BCA69-2D01-4179-AC92-AF7EE62EEE95}" presName="rootComposite" presStyleCnt="0"/>
      <dgm:spPr/>
    </dgm:pt>
    <dgm:pt modelId="{66A9AFC6-249A-4679-B94E-4BD7293E4EB8}" type="pres">
      <dgm:prSet presAssocID="{D18BCA69-2D01-4179-AC92-AF7EE62EEE95}" presName="rootText" presStyleLbl="node2" presStyleIdx="3" presStyleCnt="4">
        <dgm:presLayoutVars>
          <dgm:chPref val="3"/>
        </dgm:presLayoutVars>
      </dgm:prSet>
      <dgm:spPr/>
      <dgm:t>
        <a:bodyPr/>
        <a:lstStyle/>
        <a:p>
          <a:endParaRPr lang="en-US"/>
        </a:p>
      </dgm:t>
    </dgm:pt>
    <dgm:pt modelId="{582B5CAC-0BD3-4C8B-8BEE-EAA3B3A9D8AD}" type="pres">
      <dgm:prSet presAssocID="{D18BCA69-2D01-4179-AC92-AF7EE62EEE95}" presName="rootConnector" presStyleLbl="node2" presStyleIdx="3" presStyleCnt="4"/>
      <dgm:spPr/>
      <dgm:t>
        <a:bodyPr/>
        <a:lstStyle/>
        <a:p>
          <a:endParaRPr lang="en-US"/>
        </a:p>
      </dgm:t>
    </dgm:pt>
    <dgm:pt modelId="{E3BE2983-E61D-46C8-9EFC-B71461352601}" type="pres">
      <dgm:prSet presAssocID="{D18BCA69-2D01-4179-AC92-AF7EE62EEE95}" presName="hierChild4" presStyleCnt="0"/>
      <dgm:spPr/>
    </dgm:pt>
    <dgm:pt modelId="{E5F43375-697E-4C3F-BA18-6163948374B8}" type="pres">
      <dgm:prSet presAssocID="{D18BCA69-2D01-4179-AC92-AF7EE62EEE95}" presName="hierChild5" presStyleCnt="0"/>
      <dgm:spPr/>
    </dgm:pt>
    <dgm:pt modelId="{F2E89753-AA86-4952-9288-0655464EAA9E}" type="pres">
      <dgm:prSet presAssocID="{450CF465-B0B9-425B-96CF-54209F54A8FD}" presName="hierChild3" presStyleCnt="0"/>
      <dgm:spPr/>
    </dgm:pt>
  </dgm:ptLst>
  <dgm:cxnLst>
    <dgm:cxn modelId="{EF49BDE6-E8A3-4028-9962-0951F8331488}" srcId="{CCB9EE87-34C9-4D45-8FD6-930AAE117A35}" destId="{450CF465-B0B9-425B-96CF-54209F54A8FD}" srcOrd="0" destOrd="0" parTransId="{6EC1AADC-E526-4BFA-9610-1EF2DD28F565}" sibTransId="{1F530F4B-77CF-4932-8150-071F55C27F1A}"/>
    <dgm:cxn modelId="{E5A5594E-3A6A-4084-A68D-57CBB660F22F}" type="presOf" srcId="{450CF465-B0B9-425B-96CF-54209F54A8FD}" destId="{F719C508-0D8F-44CF-87B3-8ADE3CE7AA81}" srcOrd="0" destOrd="0" presId="urn:microsoft.com/office/officeart/2009/3/layout/HorizontalOrganizationChart"/>
    <dgm:cxn modelId="{494FF1E2-96B6-425E-BB63-3627B896558B}" type="presOf" srcId="{E9CD3BE3-D202-41E1-A656-864B61D931C6}" destId="{2EDB0EF1-60B2-4E1E-A9DF-5EE77EE8E4B0}" srcOrd="0" destOrd="0" presId="urn:microsoft.com/office/officeart/2009/3/layout/HorizontalOrganizationChart"/>
    <dgm:cxn modelId="{B25BA663-2AFE-4EF9-9E74-81E8D5E262F9}" type="presOf" srcId="{D18BCA69-2D01-4179-AC92-AF7EE62EEE95}" destId="{582B5CAC-0BD3-4C8B-8BEE-EAA3B3A9D8AD}" srcOrd="1" destOrd="0" presId="urn:microsoft.com/office/officeart/2009/3/layout/HorizontalOrganizationChart"/>
    <dgm:cxn modelId="{9A60E83B-13AD-4164-AA88-6DC643F3FC47}" type="presOf" srcId="{CCB9EE87-34C9-4D45-8FD6-930AAE117A35}" destId="{9DCC3D4A-2747-4662-B1D6-A0879169C6B5}" srcOrd="0" destOrd="0" presId="urn:microsoft.com/office/officeart/2009/3/layout/HorizontalOrganizationChart"/>
    <dgm:cxn modelId="{68F9154B-AE3E-40A3-98F0-45222CDDD8D0}" type="presOf" srcId="{1FB87BE5-CA41-43F3-B3C2-3350FDC532D2}" destId="{E048947C-D595-4BB7-A89C-B080B3F4AE98}" srcOrd="1" destOrd="0" presId="urn:microsoft.com/office/officeart/2009/3/layout/HorizontalOrganizationChart"/>
    <dgm:cxn modelId="{813A943A-B9F8-49A3-9B50-AF88EBDD3ADA}" type="presOf" srcId="{CB4A0928-57A7-4376-99FA-AB12DA8F20DF}" destId="{A04F758B-674A-4D26-B0AF-10A9BC46EDAE}" srcOrd="0" destOrd="0" presId="urn:microsoft.com/office/officeart/2009/3/layout/HorizontalOrganizationChart"/>
    <dgm:cxn modelId="{AAF8BFA7-D77F-48C9-AF55-06522AD08778}" srcId="{450CF465-B0B9-425B-96CF-54209F54A8FD}" destId="{D18BCA69-2D01-4179-AC92-AF7EE62EEE95}" srcOrd="3" destOrd="0" parTransId="{6E1DA4F9-697C-4AB8-BBF1-4D0B3B6A8B86}" sibTransId="{4A356B87-1E00-4C7A-BD7C-B150B893B259}"/>
    <dgm:cxn modelId="{569DBA3F-166D-46CE-8FBB-ED8F7685283D}" type="presOf" srcId="{6E1DA4F9-697C-4AB8-BBF1-4D0B3B6A8B86}" destId="{4448C0E7-36EB-4AD2-9DB2-68F111219C67}" srcOrd="0" destOrd="0" presId="urn:microsoft.com/office/officeart/2009/3/layout/HorizontalOrganizationChart"/>
    <dgm:cxn modelId="{1F8CFF7F-D9FC-4280-99CB-7193FAE0DF0E}" type="presOf" srcId="{C1DEB167-C9C7-4F35-B405-16C772B9A507}" destId="{A7650865-3F4E-453E-AA74-AAB5A67C9567}" srcOrd="0" destOrd="0" presId="urn:microsoft.com/office/officeart/2009/3/layout/HorizontalOrganizationChart"/>
    <dgm:cxn modelId="{EAD293AD-DA20-4C61-A505-A75B31683DC0}" type="presOf" srcId="{1FB87BE5-CA41-43F3-B3C2-3350FDC532D2}" destId="{6D4C486F-EF16-493D-B756-8D335FD08370}" srcOrd="0" destOrd="0" presId="urn:microsoft.com/office/officeart/2009/3/layout/HorizontalOrganizationChart"/>
    <dgm:cxn modelId="{6CCA333E-D209-4FB6-9C87-9B8D731E76F8}" srcId="{450CF465-B0B9-425B-96CF-54209F54A8FD}" destId="{CB4A0928-57A7-4376-99FA-AB12DA8F20DF}" srcOrd="2" destOrd="0" parTransId="{18F4D736-8ECD-4B31-9206-4D5C65AD1049}" sibTransId="{2E578DAA-9121-4C90-AC5C-5AB20D69568F}"/>
    <dgm:cxn modelId="{B8B1574B-187F-4F73-9539-F7244FB2F254}" srcId="{450CF465-B0B9-425B-96CF-54209F54A8FD}" destId="{1FB87BE5-CA41-43F3-B3C2-3350FDC532D2}" srcOrd="0" destOrd="0" parTransId="{C1DEB167-C9C7-4F35-B405-16C772B9A507}" sibTransId="{A5F5F73F-D4DF-4CC7-AC3E-7AA6F8D835DA}"/>
    <dgm:cxn modelId="{CD3469EE-5342-445E-BB5B-FAB1D7CF7977}" type="presOf" srcId="{CB4A0928-57A7-4376-99FA-AB12DA8F20DF}" destId="{8A9F0978-B9BD-4F6A-85A3-AAFFD58A4657}" srcOrd="1" destOrd="0" presId="urn:microsoft.com/office/officeart/2009/3/layout/HorizontalOrganizationChart"/>
    <dgm:cxn modelId="{FCF81D39-2A5C-402E-9FA3-3A87BF359F93}" type="presOf" srcId="{18F4D736-8ECD-4B31-9206-4D5C65AD1049}" destId="{990C4EAD-CE58-4CC1-8A49-0AB2AC99D250}" srcOrd="0" destOrd="0" presId="urn:microsoft.com/office/officeart/2009/3/layout/HorizontalOrganizationChart"/>
    <dgm:cxn modelId="{F3B535F6-B6B2-44D6-A20C-E9AC3269304F}" srcId="{450CF465-B0B9-425B-96CF-54209F54A8FD}" destId="{E9CD3BE3-D202-41E1-A656-864B61D931C6}" srcOrd="1" destOrd="0" parTransId="{73785C3C-5DFC-473F-A490-72A1AB7C0861}" sibTransId="{70E852FA-9C4D-4C62-857A-694E5D0599BA}"/>
    <dgm:cxn modelId="{0D928CDF-D9F6-4705-98F9-E608B184C2C2}" type="presOf" srcId="{450CF465-B0B9-425B-96CF-54209F54A8FD}" destId="{81C4D183-EC80-41AB-96B5-BF4BB1159759}" srcOrd="1" destOrd="0" presId="urn:microsoft.com/office/officeart/2009/3/layout/HorizontalOrganizationChart"/>
    <dgm:cxn modelId="{BFEAB176-F07B-47EF-8806-43F3B8BA1215}" type="presOf" srcId="{73785C3C-5DFC-473F-A490-72A1AB7C0861}" destId="{BB7FAEBE-E4C2-4FEC-869E-A8027909BBA4}" srcOrd="0" destOrd="0" presId="urn:microsoft.com/office/officeart/2009/3/layout/HorizontalOrganizationChart"/>
    <dgm:cxn modelId="{C9359C40-271D-4C7A-9D80-C38188D7474A}" type="presOf" srcId="{E9CD3BE3-D202-41E1-A656-864B61D931C6}" destId="{E1E98439-BC0A-47D1-AAC7-484F4167ACF7}" srcOrd="1" destOrd="0" presId="urn:microsoft.com/office/officeart/2009/3/layout/HorizontalOrganizationChart"/>
    <dgm:cxn modelId="{1A14C9D8-1FDE-4AD7-BFED-BBB0AD32331E}" type="presOf" srcId="{D18BCA69-2D01-4179-AC92-AF7EE62EEE95}" destId="{66A9AFC6-249A-4679-B94E-4BD7293E4EB8}" srcOrd="0" destOrd="0" presId="urn:microsoft.com/office/officeart/2009/3/layout/HorizontalOrganizationChart"/>
    <dgm:cxn modelId="{9A8E9183-AD7A-4D2A-96DC-E74B4AE4D43D}" type="presParOf" srcId="{9DCC3D4A-2747-4662-B1D6-A0879169C6B5}" destId="{D9948C66-13B8-4FEC-82D0-D76275C245DB}" srcOrd="0" destOrd="0" presId="urn:microsoft.com/office/officeart/2009/3/layout/HorizontalOrganizationChart"/>
    <dgm:cxn modelId="{DF5F8B81-53B1-4B2F-AAC8-37048ED874DA}" type="presParOf" srcId="{D9948C66-13B8-4FEC-82D0-D76275C245DB}" destId="{CF26C524-6038-4915-A87B-3BEF1B567D58}" srcOrd="0" destOrd="0" presId="urn:microsoft.com/office/officeart/2009/3/layout/HorizontalOrganizationChart"/>
    <dgm:cxn modelId="{FA493F86-10DC-432B-A13A-534C03E0D0F4}" type="presParOf" srcId="{CF26C524-6038-4915-A87B-3BEF1B567D58}" destId="{F719C508-0D8F-44CF-87B3-8ADE3CE7AA81}" srcOrd="0" destOrd="0" presId="urn:microsoft.com/office/officeart/2009/3/layout/HorizontalOrganizationChart"/>
    <dgm:cxn modelId="{839E2136-5424-4AC0-A181-A92C98F8EEFB}" type="presParOf" srcId="{CF26C524-6038-4915-A87B-3BEF1B567D58}" destId="{81C4D183-EC80-41AB-96B5-BF4BB1159759}" srcOrd="1" destOrd="0" presId="urn:microsoft.com/office/officeart/2009/3/layout/HorizontalOrganizationChart"/>
    <dgm:cxn modelId="{130A6CB9-5802-4ED9-B5CA-6E19A32E1FC6}" type="presParOf" srcId="{D9948C66-13B8-4FEC-82D0-D76275C245DB}" destId="{FFF29846-B9DA-4E33-A9EF-A93277D690EC}" srcOrd="1" destOrd="0" presId="urn:microsoft.com/office/officeart/2009/3/layout/HorizontalOrganizationChart"/>
    <dgm:cxn modelId="{ABB62FE8-C4D9-44DE-8181-51FD930F8A26}" type="presParOf" srcId="{FFF29846-B9DA-4E33-A9EF-A93277D690EC}" destId="{A7650865-3F4E-453E-AA74-AAB5A67C9567}" srcOrd="0" destOrd="0" presId="urn:microsoft.com/office/officeart/2009/3/layout/HorizontalOrganizationChart"/>
    <dgm:cxn modelId="{464746CD-F907-40B9-94C8-64036F608E5F}" type="presParOf" srcId="{FFF29846-B9DA-4E33-A9EF-A93277D690EC}" destId="{D2D8DE93-FE1E-43B0-8994-2A4AAF382F6B}" srcOrd="1" destOrd="0" presId="urn:microsoft.com/office/officeart/2009/3/layout/HorizontalOrganizationChart"/>
    <dgm:cxn modelId="{B3414A24-8D50-4044-8F97-92BBBF0A2BA9}" type="presParOf" srcId="{D2D8DE93-FE1E-43B0-8994-2A4AAF382F6B}" destId="{17D39D49-404C-4B86-9F98-3F442C666729}" srcOrd="0" destOrd="0" presId="urn:microsoft.com/office/officeart/2009/3/layout/HorizontalOrganizationChart"/>
    <dgm:cxn modelId="{611CBE10-B0F7-4200-9EBA-679CEB599FD1}" type="presParOf" srcId="{17D39D49-404C-4B86-9F98-3F442C666729}" destId="{6D4C486F-EF16-493D-B756-8D335FD08370}" srcOrd="0" destOrd="0" presId="urn:microsoft.com/office/officeart/2009/3/layout/HorizontalOrganizationChart"/>
    <dgm:cxn modelId="{085160E4-2605-48E6-92EE-61807177B7C3}" type="presParOf" srcId="{17D39D49-404C-4B86-9F98-3F442C666729}" destId="{E048947C-D595-4BB7-A89C-B080B3F4AE98}" srcOrd="1" destOrd="0" presId="urn:microsoft.com/office/officeart/2009/3/layout/HorizontalOrganizationChart"/>
    <dgm:cxn modelId="{24A9BAF1-E729-4E96-93C0-2B243BAC1167}" type="presParOf" srcId="{D2D8DE93-FE1E-43B0-8994-2A4AAF382F6B}" destId="{9688315D-E574-44BE-B360-1C7B9D247156}" srcOrd="1" destOrd="0" presId="urn:microsoft.com/office/officeart/2009/3/layout/HorizontalOrganizationChart"/>
    <dgm:cxn modelId="{49ED1CA3-EC2B-4A5B-BCB0-CCF4FD916213}" type="presParOf" srcId="{D2D8DE93-FE1E-43B0-8994-2A4AAF382F6B}" destId="{9440B593-8A06-4703-824C-502D88D27786}" srcOrd="2" destOrd="0" presId="urn:microsoft.com/office/officeart/2009/3/layout/HorizontalOrganizationChart"/>
    <dgm:cxn modelId="{9D3D4D9F-76E8-44C2-A215-FB42F8D90AA3}" type="presParOf" srcId="{FFF29846-B9DA-4E33-A9EF-A93277D690EC}" destId="{BB7FAEBE-E4C2-4FEC-869E-A8027909BBA4}" srcOrd="2" destOrd="0" presId="urn:microsoft.com/office/officeart/2009/3/layout/HorizontalOrganizationChart"/>
    <dgm:cxn modelId="{757D3692-99B2-496E-8A50-2A49F8B8FC3F}" type="presParOf" srcId="{FFF29846-B9DA-4E33-A9EF-A93277D690EC}" destId="{A68DE30E-F891-43C7-8691-910DF0AF8FEB}" srcOrd="3" destOrd="0" presId="urn:microsoft.com/office/officeart/2009/3/layout/HorizontalOrganizationChart"/>
    <dgm:cxn modelId="{9B5E4869-349E-444B-801E-1CC42C788EEF}" type="presParOf" srcId="{A68DE30E-F891-43C7-8691-910DF0AF8FEB}" destId="{6FE7FA66-1201-442D-8728-7B40DFBEF3D0}" srcOrd="0" destOrd="0" presId="urn:microsoft.com/office/officeart/2009/3/layout/HorizontalOrganizationChart"/>
    <dgm:cxn modelId="{3F51C65B-D481-4628-B8DB-5773E165FF72}" type="presParOf" srcId="{6FE7FA66-1201-442D-8728-7B40DFBEF3D0}" destId="{2EDB0EF1-60B2-4E1E-A9DF-5EE77EE8E4B0}" srcOrd="0" destOrd="0" presId="urn:microsoft.com/office/officeart/2009/3/layout/HorizontalOrganizationChart"/>
    <dgm:cxn modelId="{AFD65BAE-52E5-4380-858E-D2C1208C2D43}" type="presParOf" srcId="{6FE7FA66-1201-442D-8728-7B40DFBEF3D0}" destId="{E1E98439-BC0A-47D1-AAC7-484F4167ACF7}" srcOrd="1" destOrd="0" presId="urn:microsoft.com/office/officeart/2009/3/layout/HorizontalOrganizationChart"/>
    <dgm:cxn modelId="{DFBF7622-AFD4-401B-86E1-CB82186F79DB}" type="presParOf" srcId="{A68DE30E-F891-43C7-8691-910DF0AF8FEB}" destId="{9607F85C-A23D-46EE-99E8-2BEA8EB77539}" srcOrd="1" destOrd="0" presId="urn:microsoft.com/office/officeart/2009/3/layout/HorizontalOrganizationChart"/>
    <dgm:cxn modelId="{DDCE1611-29C9-41DE-8506-D927A4B0CFEA}" type="presParOf" srcId="{A68DE30E-F891-43C7-8691-910DF0AF8FEB}" destId="{9290B680-C9AB-4147-BA11-B8CFBD2869C0}" srcOrd="2" destOrd="0" presId="urn:microsoft.com/office/officeart/2009/3/layout/HorizontalOrganizationChart"/>
    <dgm:cxn modelId="{42452ED1-3F76-49AD-B227-68B7354FFCA8}" type="presParOf" srcId="{FFF29846-B9DA-4E33-A9EF-A93277D690EC}" destId="{990C4EAD-CE58-4CC1-8A49-0AB2AC99D250}" srcOrd="4" destOrd="0" presId="urn:microsoft.com/office/officeart/2009/3/layout/HorizontalOrganizationChart"/>
    <dgm:cxn modelId="{AD8C0F27-3B7C-4957-9008-2E30E0F90EC5}" type="presParOf" srcId="{FFF29846-B9DA-4E33-A9EF-A93277D690EC}" destId="{D3B82189-EBCE-47EA-B7B4-382474826196}" srcOrd="5" destOrd="0" presId="urn:microsoft.com/office/officeart/2009/3/layout/HorizontalOrganizationChart"/>
    <dgm:cxn modelId="{B09A25BB-5741-4494-9855-A4039B916DF9}" type="presParOf" srcId="{D3B82189-EBCE-47EA-B7B4-382474826196}" destId="{1621B5A8-C5BC-44F3-B747-60C6EAA6B5BC}" srcOrd="0" destOrd="0" presId="urn:microsoft.com/office/officeart/2009/3/layout/HorizontalOrganizationChart"/>
    <dgm:cxn modelId="{2ECAF425-9CF4-460D-BAD9-3917DE3D0113}" type="presParOf" srcId="{1621B5A8-C5BC-44F3-B747-60C6EAA6B5BC}" destId="{A04F758B-674A-4D26-B0AF-10A9BC46EDAE}" srcOrd="0" destOrd="0" presId="urn:microsoft.com/office/officeart/2009/3/layout/HorizontalOrganizationChart"/>
    <dgm:cxn modelId="{B038180C-5102-48F2-8C34-C36E3F80036B}" type="presParOf" srcId="{1621B5A8-C5BC-44F3-B747-60C6EAA6B5BC}" destId="{8A9F0978-B9BD-4F6A-85A3-AAFFD58A4657}" srcOrd="1" destOrd="0" presId="urn:microsoft.com/office/officeart/2009/3/layout/HorizontalOrganizationChart"/>
    <dgm:cxn modelId="{FC299DBC-B4E9-408B-A52A-0A89F8344858}" type="presParOf" srcId="{D3B82189-EBCE-47EA-B7B4-382474826196}" destId="{D24485CA-822C-4AE1-9BBB-8ACCB4BB4E05}" srcOrd="1" destOrd="0" presId="urn:microsoft.com/office/officeart/2009/3/layout/HorizontalOrganizationChart"/>
    <dgm:cxn modelId="{D44A4E8D-D00C-4632-8B39-646C0FF1CAEA}" type="presParOf" srcId="{D3B82189-EBCE-47EA-B7B4-382474826196}" destId="{4AF42F31-A26C-43B6-9416-624145B5D06C}" srcOrd="2" destOrd="0" presId="urn:microsoft.com/office/officeart/2009/3/layout/HorizontalOrganizationChart"/>
    <dgm:cxn modelId="{7852C9CC-B23B-4398-A83F-04C440FDF264}" type="presParOf" srcId="{FFF29846-B9DA-4E33-A9EF-A93277D690EC}" destId="{4448C0E7-36EB-4AD2-9DB2-68F111219C67}" srcOrd="6" destOrd="0" presId="urn:microsoft.com/office/officeart/2009/3/layout/HorizontalOrganizationChart"/>
    <dgm:cxn modelId="{255460C2-51F6-4527-9BEE-E2E378FB0A1C}" type="presParOf" srcId="{FFF29846-B9DA-4E33-A9EF-A93277D690EC}" destId="{DDCC5B45-8A2C-4B93-B287-9791415B8144}" srcOrd="7" destOrd="0" presId="urn:microsoft.com/office/officeart/2009/3/layout/HorizontalOrganizationChart"/>
    <dgm:cxn modelId="{F318E604-527A-4CE9-8EB1-1ABF2CBF167B}" type="presParOf" srcId="{DDCC5B45-8A2C-4B93-B287-9791415B8144}" destId="{237AF373-635D-4988-852D-FFB341FAFD59}" srcOrd="0" destOrd="0" presId="urn:microsoft.com/office/officeart/2009/3/layout/HorizontalOrganizationChart"/>
    <dgm:cxn modelId="{C6C205E3-899D-47A3-8E1C-A696C6143F0D}" type="presParOf" srcId="{237AF373-635D-4988-852D-FFB341FAFD59}" destId="{66A9AFC6-249A-4679-B94E-4BD7293E4EB8}" srcOrd="0" destOrd="0" presId="urn:microsoft.com/office/officeart/2009/3/layout/HorizontalOrganizationChart"/>
    <dgm:cxn modelId="{7B084FDF-DE0B-4B8F-9494-FBA4031A6287}" type="presParOf" srcId="{237AF373-635D-4988-852D-FFB341FAFD59}" destId="{582B5CAC-0BD3-4C8B-8BEE-EAA3B3A9D8AD}" srcOrd="1" destOrd="0" presId="urn:microsoft.com/office/officeart/2009/3/layout/HorizontalOrganizationChart"/>
    <dgm:cxn modelId="{48156399-337D-4BAA-8849-0BFD27D11E79}" type="presParOf" srcId="{DDCC5B45-8A2C-4B93-B287-9791415B8144}" destId="{E3BE2983-E61D-46C8-9EFC-B71461352601}" srcOrd="1" destOrd="0" presId="urn:microsoft.com/office/officeart/2009/3/layout/HorizontalOrganizationChart"/>
    <dgm:cxn modelId="{A913EA31-51D5-47D0-9AA0-50610B730ABB}" type="presParOf" srcId="{DDCC5B45-8A2C-4B93-B287-9791415B8144}" destId="{E5F43375-697E-4C3F-BA18-6163948374B8}" srcOrd="2" destOrd="0" presId="urn:microsoft.com/office/officeart/2009/3/layout/HorizontalOrganizationChart"/>
    <dgm:cxn modelId="{32176550-4BCD-4138-A812-B9E53DF714D5}" type="presParOf" srcId="{D9948C66-13B8-4FEC-82D0-D76275C245DB}" destId="{F2E89753-AA86-4952-9288-0655464EAA9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B6CDAA-C33B-4156-8825-92F1D8A4F02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FDDB5C7C-F716-41C4-A7A1-25BC52FE4FB7}">
      <dgm:prSet/>
      <dgm:spPr/>
      <dgm:t>
        <a:bodyPr/>
        <a:lstStyle/>
        <a:p>
          <a:pPr rtl="0"/>
          <a:r>
            <a:rPr lang="en-US" b="1" dirty="0" smtClean="0"/>
            <a:t>Characteristics of Modern State</a:t>
          </a:r>
          <a:endParaRPr lang="en-US" dirty="0"/>
        </a:p>
      </dgm:t>
    </dgm:pt>
    <dgm:pt modelId="{3C511674-CA0F-4427-BE78-920824E8F58B}" type="parTrans" cxnId="{EC70D54D-7E59-4AFB-A283-77306B0D72ED}">
      <dgm:prSet/>
      <dgm:spPr/>
      <dgm:t>
        <a:bodyPr/>
        <a:lstStyle/>
        <a:p>
          <a:endParaRPr lang="en-US"/>
        </a:p>
      </dgm:t>
    </dgm:pt>
    <dgm:pt modelId="{86632BC7-0101-4F6A-B29C-91CD0C3CC515}" type="sibTrans" cxnId="{EC70D54D-7E59-4AFB-A283-77306B0D72ED}">
      <dgm:prSet/>
      <dgm:spPr/>
      <dgm:t>
        <a:bodyPr/>
        <a:lstStyle/>
        <a:p>
          <a:endParaRPr lang="en-US"/>
        </a:p>
      </dgm:t>
    </dgm:pt>
    <dgm:pt modelId="{041A22C0-9487-4E43-BAC0-651991E50E67}">
      <dgm:prSet custT="1"/>
      <dgm:spPr/>
      <dgm:t>
        <a:bodyPr/>
        <a:lstStyle/>
        <a:p>
          <a:pPr rtl="0"/>
          <a:r>
            <a:rPr lang="en-US" sz="2300" b="1" dirty="0" smtClean="0"/>
            <a:t>1. Population</a:t>
          </a:r>
          <a:endParaRPr lang="en-US" sz="1800" dirty="0"/>
        </a:p>
      </dgm:t>
    </dgm:pt>
    <dgm:pt modelId="{B75D4E2B-DB99-4837-80A2-A48EDDBD8879}" type="parTrans" cxnId="{7B6627B2-AB75-4CF8-A068-E261E9752E60}">
      <dgm:prSet/>
      <dgm:spPr/>
      <dgm:t>
        <a:bodyPr/>
        <a:lstStyle/>
        <a:p>
          <a:endParaRPr lang="en-US"/>
        </a:p>
      </dgm:t>
    </dgm:pt>
    <dgm:pt modelId="{724C8973-4968-49A0-B2F7-0A2EB28D3C5F}" type="sibTrans" cxnId="{7B6627B2-AB75-4CF8-A068-E261E9752E60}">
      <dgm:prSet/>
      <dgm:spPr/>
      <dgm:t>
        <a:bodyPr/>
        <a:lstStyle/>
        <a:p>
          <a:endParaRPr lang="en-US"/>
        </a:p>
      </dgm:t>
    </dgm:pt>
    <dgm:pt modelId="{4D002D5D-7F77-4295-85C0-4D05ADA160A0}">
      <dgm:prSet custT="1"/>
      <dgm:spPr/>
      <dgm:t>
        <a:bodyPr/>
        <a:lstStyle/>
        <a:p>
          <a:r>
            <a:rPr lang="en-US" sz="2300" b="1" dirty="0" smtClean="0"/>
            <a:t>2. Territory</a:t>
          </a:r>
        </a:p>
      </dgm:t>
    </dgm:pt>
    <dgm:pt modelId="{80102A6C-DA61-4F4E-9350-EB676B651E64}" type="parTrans" cxnId="{BBBD45B4-AD0B-4C82-9158-0EE31FE881E3}">
      <dgm:prSet/>
      <dgm:spPr/>
      <dgm:t>
        <a:bodyPr/>
        <a:lstStyle/>
        <a:p>
          <a:endParaRPr lang="en-US"/>
        </a:p>
      </dgm:t>
    </dgm:pt>
    <dgm:pt modelId="{828DE38E-B9C3-407F-862B-807559B6E67E}" type="sibTrans" cxnId="{BBBD45B4-AD0B-4C82-9158-0EE31FE881E3}">
      <dgm:prSet/>
      <dgm:spPr/>
      <dgm:t>
        <a:bodyPr/>
        <a:lstStyle/>
        <a:p>
          <a:endParaRPr lang="en-US"/>
        </a:p>
      </dgm:t>
    </dgm:pt>
    <dgm:pt modelId="{367EA5F8-FCC5-4B41-A425-8E04BB82A72B}">
      <dgm:prSet custT="1"/>
      <dgm:spPr/>
      <dgm:t>
        <a:bodyPr/>
        <a:lstStyle/>
        <a:p>
          <a:r>
            <a:rPr lang="en-US" sz="2300" b="1" dirty="0" smtClean="0"/>
            <a:t>3. Political Sovereignty</a:t>
          </a:r>
        </a:p>
      </dgm:t>
    </dgm:pt>
    <dgm:pt modelId="{9D43EE66-5351-4963-BDFB-6AB0D179426C}" type="parTrans" cxnId="{0DA58035-EAA6-4419-9EE3-01C2E165DA52}">
      <dgm:prSet/>
      <dgm:spPr/>
      <dgm:t>
        <a:bodyPr/>
        <a:lstStyle/>
        <a:p>
          <a:endParaRPr lang="en-US"/>
        </a:p>
      </dgm:t>
    </dgm:pt>
    <dgm:pt modelId="{C3F159A7-8C61-47DD-A0B5-A82D6F38F0B5}" type="sibTrans" cxnId="{0DA58035-EAA6-4419-9EE3-01C2E165DA52}">
      <dgm:prSet/>
      <dgm:spPr/>
      <dgm:t>
        <a:bodyPr/>
        <a:lstStyle/>
        <a:p>
          <a:endParaRPr lang="en-US"/>
        </a:p>
      </dgm:t>
    </dgm:pt>
    <dgm:pt modelId="{0E0086B5-79FA-4865-B30A-580441D60780}">
      <dgm:prSet custT="1"/>
      <dgm:spPr/>
      <dgm:t>
        <a:bodyPr/>
        <a:lstStyle/>
        <a:p>
          <a:r>
            <a:rPr lang="en-US" sz="2300" b="1" dirty="0" smtClean="0"/>
            <a:t>4. Government</a:t>
          </a:r>
        </a:p>
      </dgm:t>
    </dgm:pt>
    <dgm:pt modelId="{B086869E-9B66-4712-8433-093E06DAEA40}" type="parTrans" cxnId="{5E6CF765-0295-48AE-9C86-3602A3D94007}">
      <dgm:prSet/>
      <dgm:spPr/>
      <dgm:t>
        <a:bodyPr/>
        <a:lstStyle/>
        <a:p>
          <a:endParaRPr lang="en-US"/>
        </a:p>
      </dgm:t>
    </dgm:pt>
    <dgm:pt modelId="{1619A009-6CB5-4EC8-A81E-74B482A22CAE}" type="sibTrans" cxnId="{5E6CF765-0295-48AE-9C86-3602A3D94007}">
      <dgm:prSet/>
      <dgm:spPr/>
      <dgm:t>
        <a:bodyPr/>
        <a:lstStyle/>
        <a:p>
          <a:endParaRPr lang="en-US"/>
        </a:p>
      </dgm:t>
    </dgm:pt>
    <dgm:pt modelId="{11542180-49F9-4F82-A6EF-129CF10F2F67}">
      <dgm:prSet custT="1"/>
      <dgm:spPr/>
      <dgm:t>
        <a:bodyPr/>
        <a:lstStyle/>
        <a:p>
          <a:r>
            <a:rPr lang="en-US" sz="2300" b="1" dirty="0" smtClean="0"/>
            <a:t>5. Permanence</a:t>
          </a:r>
        </a:p>
      </dgm:t>
    </dgm:pt>
    <dgm:pt modelId="{1FB471F6-F1BB-48E7-A82A-518BD62BBBF7}" type="parTrans" cxnId="{05EABAFD-F321-4034-98C9-5415AB78E81F}">
      <dgm:prSet/>
      <dgm:spPr/>
      <dgm:t>
        <a:bodyPr/>
        <a:lstStyle/>
        <a:p>
          <a:endParaRPr lang="en-US"/>
        </a:p>
      </dgm:t>
    </dgm:pt>
    <dgm:pt modelId="{62F8E06E-540F-4A4C-BA8B-46764C8304A1}" type="sibTrans" cxnId="{05EABAFD-F321-4034-98C9-5415AB78E81F}">
      <dgm:prSet/>
      <dgm:spPr/>
      <dgm:t>
        <a:bodyPr/>
        <a:lstStyle/>
        <a:p>
          <a:endParaRPr lang="en-US"/>
        </a:p>
      </dgm:t>
    </dgm:pt>
    <dgm:pt modelId="{15A6A28F-51BE-48A8-A995-787625DB98C9}">
      <dgm:prSet custT="1"/>
      <dgm:spPr/>
      <dgm:t>
        <a:bodyPr/>
        <a:lstStyle/>
        <a:p>
          <a:r>
            <a:rPr lang="en-US" sz="2300" b="1" dirty="0" smtClean="0"/>
            <a:t>6. Legal Personality</a:t>
          </a:r>
        </a:p>
      </dgm:t>
    </dgm:pt>
    <dgm:pt modelId="{465CADB2-BA72-4BCD-B0FC-0AA6ADFFC31E}" type="parTrans" cxnId="{C3EB514F-07FE-48DF-AF41-B8A9F2C6648A}">
      <dgm:prSet/>
      <dgm:spPr/>
      <dgm:t>
        <a:bodyPr/>
        <a:lstStyle/>
        <a:p>
          <a:endParaRPr lang="en-US"/>
        </a:p>
      </dgm:t>
    </dgm:pt>
    <dgm:pt modelId="{940A90E1-5562-4AA7-B1FA-98CFFCC87157}" type="sibTrans" cxnId="{C3EB514F-07FE-48DF-AF41-B8A9F2C6648A}">
      <dgm:prSet/>
      <dgm:spPr/>
      <dgm:t>
        <a:bodyPr/>
        <a:lstStyle/>
        <a:p>
          <a:endParaRPr lang="en-US"/>
        </a:p>
      </dgm:t>
    </dgm:pt>
    <dgm:pt modelId="{6D33718A-2E00-46E5-AFD5-BA4AFA433D21}">
      <dgm:prSet custT="1"/>
      <dgm:spPr/>
      <dgm:t>
        <a:bodyPr/>
        <a:lstStyle/>
        <a:p>
          <a:r>
            <a:rPr lang="en-US" sz="2300" b="1" dirty="0" smtClean="0"/>
            <a:t>7. Recognition</a:t>
          </a:r>
        </a:p>
      </dgm:t>
    </dgm:pt>
    <dgm:pt modelId="{40FA6196-AF43-4E57-BBBE-DD26F3F26B98}" type="parTrans" cxnId="{8E63583F-DFF5-480C-8456-82C8442D39EE}">
      <dgm:prSet/>
      <dgm:spPr/>
      <dgm:t>
        <a:bodyPr/>
        <a:lstStyle/>
        <a:p>
          <a:endParaRPr lang="en-US"/>
        </a:p>
      </dgm:t>
    </dgm:pt>
    <dgm:pt modelId="{A41E03F2-1CED-4732-BC4E-4CBA8F585A69}" type="sibTrans" cxnId="{8E63583F-DFF5-480C-8456-82C8442D39EE}">
      <dgm:prSet/>
      <dgm:spPr/>
      <dgm:t>
        <a:bodyPr/>
        <a:lstStyle/>
        <a:p>
          <a:endParaRPr lang="en-US"/>
        </a:p>
      </dgm:t>
    </dgm:pt>
    <dgm:pt modelId="{6AC433FE-9ACF-46B1-BC29-2197734A0489}">
      <dgm:prSet custT="1"/>
      <dgm:spPr/>
      <dgm:t>
        <a:bodyPr/>
        <a:lstStyle/>
        <a:p>
          <a:r>
            <a:rPr lang="en-US" sz="2300" b="1" dirty="0" smtClean="0"/>
            <a:t>8. Head of State</a:t>
          </a:r>
          <a:r>
            <a:rPr lang="ml-IN" sz="2300" b="1" dirty="0" smtClean="0"/>
            <a:t> </a:t>
          </a:r>
          <a:endParaRPr lang="en-US" sz="2300" b="1" dirty="0" smtClean="0"/>
        </a:p>
      </dgm:t>
    </dgm:pt>
    <dgm:pt modelId="{9FBA6C2C-CDF8-49B7-9970-DBCB9B55931F}" type="parTrans" cxnId="{EE02C6FF-37E9-49B2-9E00-1267877D0C52}">
      <dgm:prSet/>
      <dgm:spPr/>
      <dgm:t>
        <a:bodyPr/>
        <a:lstStyle/>
        <a:p>
          <a:endParaRPr lang="en-US"/>
        </a:p>
      </dgm:t>
    </dgm:pt>
    <dgm:pt modelId="{4BFA1EA2-4F0B-4177-B34C-28DCEDB55D6E}" type="sibTrans" cxnId="{EE02C6FF-37E9-49B2-9E00-1267877D0C52}">
      <dgm:prSet/>
      <dgm:spPr/>
      <dgm:t>
        <a:bodyPr/>
        <a:lstStyle/>
        <a:p>
          <a:endParaRPr lang="en-US"/>
        </a:p>
      </dgm:t>
    </dgm:pt>
    <dgm:pt modelId="{EB604348-1E5D-41BE-A2D8-FBF754409C9A}" type="pres">
      <dgm:prSet presAssocID="{99B6CDAA-C33B-4156-8825-92F1D8A4F027}" presName="Name0" presStyleCnt="0">
        <dgm:presLayoutVars>
          <dgm:dir/>
          <dgm:animLvl val="lvl"/>
          <dgm:resizeHandles val="exact"/>
        </dgm:presLayoutVars>
      </dgm:prSet>
      <dgm:spPr/>
      <dgm:t>
        <a:bodyPr/>
        <a:lstStyle/>
        <a:p>
          <a:endParaRPr lang="en-US"/>
        </a:p>
      </dgm:t>
    </dgm:pt>
    <dgm:pt modelId="{7B83FF7C-1071-4A12-BD88-9968643FFB20}" type="pres">
      <dgm:prSet presAssocID="{FDDB5C7C-F716-41C4-A7A1-25BC52FE4FB7}" presName="linNode" presStyleCnt="0"/>
      <dgm:spPr/>
    </dgm:pt>
    <dgm:pt modelId="{08D921D4-6851-4978-BB0B-6900A694BD38}" type="pres">
      <dgm:prSet presAssocID="{FDDB5C7C-F716-41C4-A7A1-25BC52FE4FB7}" presName="parentText" presStyleLbl="node1" presStyleIdx="0" presStyleCnt="1">
        <dgm:presLayoutVars>
          <dgm:chMax val="1"/>
          <dgm:bulletEnabled val="1"/>
        </dgm:presLayoutVars>
      </dgm:prSet>
      <dgm:spPr/>
      <dgm:t>
        <a:bodyPr/>
        <a:lstStyle/>
        <a:p>
          <a:endParaRPr lang="en-US"/>
        </a:p>
      </dgm:t>
    </dgm:pt>
    <dgm:pt modelId="{28CD3307-571B-4545-B3DF-EB7125A421A6}" type="pres">
      <dgm:prSet presAssocID="{FDDB5C7C-F716-41C4-A7A1-25BC52FE4FB7}" presName="descendantText" presStyleLbl="alignAccFollowNode1" presStyleIdx="0" presStyleCnt="1" custScaleX="97368" custScaleY="125122">
        <dgm:presLayoutVars>
          <dgm:bulletEnabled val="1"/>
        </dgm:presLayoutVars>
      </dgm:prSet>
      <dgm:spPr/>
      <dgm:t>
        <a:bodyPr/>
        <a:lstStyle/>
        <a:p>
          <a:endParaRPr lang="en-US"/>
        </a:p>
      </dgm:t>
    </dgm:pt>
  </dgm:ptLst>
  <dgm:cxnLst>
    <dgm:cxn modelId="{BAE0037D-5744-44C3-81E7-CB5ED5025805}" type="presOf" srcId="{367EA5F8-FCC5-4B41-A425-8E04BB82A72B}" destId="{28CD3307-571B-4545-B3DF-EB7125A421A6}" srcOrd="0" destOrd="2" presId="urn:microsoft.com/office/officeart/2005/8/layout/vList5"/>
    <dgm:cxn modelId="{684CB116-9349-4A34-8EAC-A064B2B41CE9}" type="presOf" srcId="{11542180-49F9-4F82-A6EF-129CF10F2F67}" destId="{28CD3307-571B-4545-B3DF-EB7125A421A6}" srcOrd="0" destOrd="4" presId="urn:microsoft.com/office/officeart/2005/8/layout/vList5"/>
    <dgm:cxn modelId="{867628FC-1AA4-4D44-88C1-F48D2C85F163}" type="presOf" srcId="{0E0086B5-79FA-4865-B30A-580441D60780}" destId="{28CD3307-571B-4545-B3DF-EB7125A421A6}" srcOrd="0" destOrd="3" presId="urn:microsoft.com/office/officeart/2005/8/layout/vList5"/>
    <dgm:cxn modelId="{05EABAFD-F321-4034-98C9-5415AB78E81F}" srcId="{FDDB5C7C-F716-41C4-A7A1-25BC52FE4FB7}" destId="{11542180-49F9-4F82-A6EF-129CF10F2F67}" srcOrd="4" destOrd="0" parTransId="{1FB471F6-F1BB-48E7-A82A-518BD62BBBF7}" sibTransId="{62F8E06E-540F-4A4C-BA8B-46764C8304A1}"/>
    <dgm:cxn modelId="{8E63583F-DFF5-480C-8456-82C8442D39EE}" srcId="{FDDB5C7C-F716-41C4-A7A1-25BC52FE4FB7}" destId="{6D33718A-2E00-46E5-AFD5-BA4AFA433D21}" srcOrd="6" destOrd="0" parTransId="{40FA6196-AF43-4E57-BBBE-DD26F3F26B98}" sibTransId="{A41E03F2-1CED-4732-BC4E-4CBA8F585A69}"/>
    <dgm:cxn modelId="{905A7B8E-183F-4494-BE97-EEB370C381BD}" type="presOf" srcId="{99B6CDAA-C33B-4156-8825-92F1D8A4F027}" destId="{EB604348-1E5D-41BE-A2D8-FBF754409C9A}" srcOrd="0" destOrd="0" presId="urn:microsoft.com/office/officeart/2005/8/layout/vList5"/>
    <dgm:cxn modelId="{ACC121A3-80B6-407A-9B2F-8913709AFE94}" type="presOf" srcId="{4D002D5D-7F77-4295-85C0-4D05ADA160A0}" destId="{28CD3307-571B-4545-B3DF-EB7125A421A6}" srcOrd="0" destOrd="1" presId="urn:microsoft.com/office/officeart/2005/8/layout/vList5"/>
    <dgm:cxn modelId="{0DA58035-EAA6-4419-9EE3-01C2E165DA52}" srcId="{FDDB5C7C-F716-41C4-A7A1-25BC52FE4FB7}" destId="{367EA5F8-FCC5-4B41-A425-8E04BB82A72B}" srcOrd="2" destOrd="0" parTransId="{9D43EE66-5351-4963-BDFB-6AB0D179426C}" sibTransId="{C3F159A7-8C61-47DD-A0B5-A82D6F38F0B5}"/>
    <dgm:cxn modelId="{F125EC45-31B4-4A7C-9327-F760055AA963}" type="presOf" srcId="{FDDB5C7C-F716-41C4-A7A1-25BC52FE4FB7}" destId="{08D921D4-6851-4978-BB0B-6900A694BD38}" srcOrd="0" destOrd="0" presId="urn:microsoft.com/office/officeart/2005/8/layout/vList5"/>
    <dgm:cxn modelId="{EC70D54D-7E59-4AFB-A283-77306B0D72ED}" srcId="{99B6CDAA-C33B-4156-8825-92F1D8A4F027}" destId="{FDDB5C7C-F716-41C4-A7A1-25BC52FE4FB7}" srcOrd="0" destOrd="0" parTransId="{3C511674-CA0F-4427-BE78-920824E8F58B}" sibTransId="{86632BC7-0101-4F6A-B29C-91CD0C3CC515}"/>
    <dgm:cxn modelId="{5E6CF765-0295-48AE-9C86-3602A3D94007}" srcId="{FDDB5C7C-F716-41C4-A7A1-25BC52FE4FB7}" destId="{0E0086B5-79FA-4865-B30A-580441D60780}" srcOrd="3" destOrd="0" parTransId="{B086869E-9B66-4712-8433-093E06DAEA40}" sibTransId="{1619A009-6CB5-4EC8-A81E-74B482A22CAE}"/>
    <dgm:cxn modelId="{EDE4E6AD-678E-4039-915F-7785FE346695}" type="presOf" srcId="{6D33718A-2E00-46E5-AFD5-BA4AFA433D21}" destId="{28CD3307-571B-4545-B3DF-EB7125A421A6}" srcOrd="0" destOrd="6" presId="urn:microsoft.com/office/officeart/2005/8/layout/vList5"/>
    <dgm:cxn modelId="{6B865A86-E8B4-4F8F-8C9E-3B3C4F0F8353}" type="presOf" srcId="{041A22C0-9487-4E43-BAC0-651991E50E67}" destId="{28CD3307-571B-4545-B3DF-EB7125A421A6}" srcOrd="0" destOrd="0" presId="urn:microsoft.com/office/officeart/2005/8/layout/vList5"/>
    <dgm:cxn modelId="{EE02C6FF-37E9-49B2-9E00-1267877D0C52}" srcId="{FDDB5C7C-F716-41C4-A7A1-25BC52FE4FB7}" destId="{6AC433FE-9ACF-46B1-BC29-2197734A0489}" srcOrd="7" destOrd="0" parTransId="{9FBA6C2C-CDF8-49B7-9970-DBCB9B55931F}" sibTransId="{4BFA1EA2-4F0B-4177-B34C-28DCEDB55D6E}"/>
    <dgm:cxn modelId="{C3EB514F-07FE-48DF-AF41-B8A9F2C6648A}" srcId="{FDDB5C7C-F716-41C4-A7A1-25BC52FE4FB7}" destId="{15A6A28F-51BE-48A8-A995-787625DB98C9}" srcOrd="5" destOrd="0" parTransId="{465CADB2-BA72-4BCD-B0FC-0AA6ADFFC31E}" sibTransId="{940A90E1-5562-4AA7-B1FA-98CFFCC87157}"/>
    <dgm:cxn modelId="{8A3B0385-CD36-4B6C-A7F1-91D638416A2F}" type="presOf" srcId="{6AC433FE-9ACF-46B1-BC29-2197734A0489}" destId="{28CD3307-571B-4545-B3DF-EB7125A421A6}" srcOrd="0" destOrd="7" presId="urn:microsoft.com/office/officeart/2005/8/layout/vList5"/>
    <dgm:cxn modelId="{BBBD45B4-AD0B-4C82-9158-0EE31FE881E3}" srcId="{FDDB5C7C-F716-41C4-A7A1-25BC52FE4FB7}" destId="{4D002D5D-7F77-4295-85C0-4D05ADA160A0}" srcOrd="1" destOrd="0" parTransId="{80102A6C-DA61-4F4E-9350-EB676B651E64}" sibTransId="{828DE38E-B9C3-407F-862B-807559B6E67E}"/>
    <dgm:cxn modelId="{7B6627B2-AB75-4CF8-A068-E261E9752E60}" srcId="{FDDB5C7C-F716-41C4-A7A1-25BC52FE4FB7}" destId="{041A22C0-9487-4E43-BAC0-651991E50E67}" srcOrd="0" destOrd="0" parTransId="{B75D4E2B-DB99-4837-80A2-A48EDDBD8879}" sibTransId="{724C8973-4968-49A0-B2F7-0A2EB28D3C5F}"/>
    <dgm:cxn modelId="{D5ABDE00-4359-4FE5-A2F1-A248A3DD4B0A}" type="presOf" srcId="{15A6A28F-51BE-48A8-A995-787625DB98C9}" destId="{28CD3307-571B-4545-B3DF-EB7125A421A6}" srcOrd="0" destOrd="5" presId="urn:microsoft.com/office/officeart/2005/8/layout/vList5"/>
    <dgm:cxn modelId="{445ED750-B6E1-4AA9-BBAC-F16504D9EC7D}" type="presParOf" srcId="{EB604348-1E5D-41BE-A2D8-FBF754409C9A}" destId="{7B83FF7C-1071-4A12-BD88-9968643FFB20}" srcOrd="0" destOrd="0" presId="urn:microsoft.com/office/officeart/2005/8/layout/vList5"/>
    <dgm:cxn modelId="{07A4C12A-2755-41F9-83ED-D5EF0E2B7163}" type="presParOf" srcId="{7B83FF7C-1071-4A12-BD88-9968643FFB20}" destId="{08D921D4-6851-4978-BB0B-6900A694BD38}" srcOrd="0" destOrd="0" presId="urn:microsoft.com/office/officeart/2005/8/layout/vList5"/>
    <dgm:cxn modelId="{01F37296-54F9-4AB6-A9F3-C0FD6E0F9B37}" type="presParOf" srcId="{7B83FF7C-1071-4A12-BD88-9968643FFB20}" destId="{28CD3307-571B-4545-B3DF-EB7125A421A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40FA4A-C0BB-4AE0-84F6-6A38CE26EE81}"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1FFBE2F1-F23B-464A-9965-9DD9F88D7DB7}">
      <dgm:prSet/>
      <dgm:spPr/>
      <dgm:t>
        <a:bodyPr/>
        <a:lstStyle/>
        <a:p>
          <a:pPr rtl="0"/>
          <a:r>
            <a:rPr lang="en-US" b="1" dirty="0" smtClean="0"/>
            <a:t>Citizenship rights include</a:t>
          </a:r>
          <a:r>
            <a:rPr lang="en-US" dirty="0" smtClean="0"/>
            <a:t> </a:t>
          </a:r>
          <a:endParaRPr lang="en-US" dirty="0"/>
        </a:p>
      </dgm:t>
    </dgm:pt>
    <dgm:pt modelId="{01CC2F1F-E424-4537-A2A2-711F1F4E1CE9}" type="parTrans" cxnId="{C71B6F0E-C698-4B41-81F7-D2E747601439}">
      <dgm:prSet/>
      <dgm:spPr/>
      <dgm:t>
        <a:bodyPr/>
        <a:lstStyle/>
        <a:p>
          <a:endParaRPr lang="en-US"/>
        </a:p>
      </dgm:t>
    </dgm:pt>
    <dgm:pt modelId="{656814FF-3B6C-4D04-A1DE-CE05741DEA9F}" type="sibTrans" cxnId="{C71B6F0E-C698-4B41-81F7-D2E747601439}">
      <dgm:prSet/>
      <dgm:spPr/>
      <dgm:t>
        <a:bodyPr/>
        <a:lstStyle/>
        <a:p>
          <a:endParaRPr lang="en-US"/>
        </a:p>
      </dgm:t>
    </dgm:pt>
    <dgm:pt modelId="{F6051807-B77D-4606-B917-50E80F3D2118}">
      <dgm:prSet custT="1"/>
      <dgm:spPr/>
      <dgm:t>
        <a:bodyPr/>
        <a:lstStyle/>
        <a:p>
          <a:pPr rtl="0"/>
          <a:r>
            <a:rPr lang="en-US" sz="2000" b="1" dirty="0" smtClean="0">
              <a:solidFill>
                <a:srgbClr val="FF0000"/>
              </a:solidFill>
            </a:rPr>
            <a:t>Civil rights:-</a:t>
          </a:r>
          <a:r>
            <a:rPr lang="en-US" sz="2000" dirty="0" smtClean="0">
              <a:solidFill>
                <a:srgbClr val="FF0000"/>
              </a:solidFill>
            </a:rPr>
            <a:t> </a:t>
          </a:r>
          <a:r>
            <a:rPr lang="en-US" sz="1600" dirty="0" smtClean="0"/>
            <a:t>the freedom of individuals to live where they choose; freedom of speech and religion; the right to own property; and the right to equal justice before the law</a:t>
          </a:r>
          <a:r>
            <a:rPr lang="ml-IN" sz="1600" dirty="0" smtClean="0"/>
            <a:t>.</a:t>
          </a:r>
          <a:endParaRPr lang="en-US" sz="1600" dirty="0"/>
        </a:p>
      </dgm:t>
    </dgm:pt>
    <dgm:pt modelId="{FC90D524-5D2C-4E96-8E3B-35724C490E61}" type="parTrans" cxnId="{4745F390-06B1-44B6-A40E-DC0A379C2696}">
      <dgm:prSet/>
      <dgm:spPr/>
      <dgm:t>
        <a:bodyPr/>
        <a:lstStyle/>
        <a:p>
          <a:endParaRPr lang="en-US"/>
        </a:p>
      </dgm:t>
    </dgm:pt>
    <dgm:pt modelId="{28A1AF2E-ACF5-4D76-93A9-876649F5D276}" type="sibTrans" cxnId="{4745F390-06B1-44B6-A40E-DC0A379C2696}">
      <dgm:prSet/>
      <dgm:spPr/>
      <dgm:t>
        <a:bodyPr/>
        <a:lstStyle/>
        <a:p>
          <a:endParaRPr lang="en-US"/>
        </a:p>
      </dgm:t>
    </dgm:pt>
    <dgm:pt modelId="{560B1F57-1E75-4719-BE39-9D5B47EA31BF}">
      <dgm:prSet custT="1"/>
      <dgm:spPr/>
      <dgm:t>
        <a:bodyPr/>
        <a:lstStyle/>
        <a:p>
          <a:pPr rtl="0"/>
          <a:r>
            <a:rPr lang="en-US" sz="2000" b="1" dirty="0" smtClean="0">
              <a:solidFill>
                <a:srgbClr val="FF0000"/>
              </a:solidFill>
            </a:rPr>
            <a:t>Political Rights:-</a:t>
          </a:r>
          <a:r>
            <a:rPr lang="en-US" sz="2000" dirty="0" smtClean="0">
              <a:solidFill>
                <a:srgbClr val="FF0000"/>
              </a:solidFill>
            </a:rPr>
            <a:t> </a:t>
          </a:r>
          <a:r>
            <a:rPr lang="en-US" sz="1600" dirty="0" smtClean="0"/>
            <a:t>the right to participate in elections and to stand for public office.</a:t>
          </a:r>
          <a:endParaRPr lang="en-US" sz="1600" dirty="0"/>
        </a:p>
      </dgm:t>
    </dgm:pt>
    <dgm:pt modelId="{39B3F736-D6D1-47EB-8326-873E800D6F57}" type="parTrans" cxnId="{97169B5F-E42E-44CD-ABA5-DD0CF2E39D45}">
      <dgm:prSet/>
      <dgm:spPr/>
      <dgm:t>
        <a:bodyPr/>
        <a:lstStyle/>
        <a:p>
          <a:endParaRPr lang="en-US"/>
        </a:p>
      </dgm:t>
    </dgm:pt>
    <dgm:pt modelId="{8C0499DD-D00F-4841-A1CA-B17F5F1B4F0F}" type="sibTrans" cxnId="{97169B5F-E42E-44CD-ABA5-DD0CF2E39D45}">
      <dgm:prSet/>
      <dgm:spPr/>
      <dgm:t>
        <a:bodyPr/>
        <a:lstStyle/>
        <a:p>
          <a:endParaRPr lang="en-US"/>
        </a:p>
      </dgm:t>
    </dgm:pt>
    <dgm:pt modelId="{141F4EAB-F86A-477D-8FC1-BDBBCAB739C2}">
      <dgm:prSet custT="1"/>
      <dgm:spPr/>
      <dgm:t>
        <a:bodyPr/>
        <a:lstStyle/>
        <a:p>
          <a:pPr rtl="0"/>
          <a:r>
            <a:rPr lang="en-US" sz="2000" b="1" dirty="0" smtClean="0">
              <a:solidFill>
                <a:srgbClr val="FF0000"/>
              </a:solidFill>
            </a:rPr>
            <a:t>Social rights:-</a:t>
          </a:r>
          <a:r>
            <a:rPr lang="en-US" sz="2000" dirty="0" smtClean="0">
              <a:solidFill>
                <a:srgbClr val="FF0000"/>
              </a:solidFill>
            </a:rPr>
            <a:t> </a:t>
          </a:r>
          <a:r>
            <a:rPr lang="en-US" sz="1600" dirty="0" smtClean="0"/>
            <a:t>health benefits, unemployment allowance, setting of minimum level of wages.</a:t>
          </a:r>
          <a:endParaRPr lang="en-US" sz="1600" dirty="0"/>
        </a:p>
      </dgm:t>
    </dgm:pt>
    <dgm:pt modelId="{A38134C2-5D3E-42F1-A33F-5BC4123FCFC6}" type="parTrans" cxnId="{B4F869CF-EC52-49C1-A8E5-0F0CEBC9586B}">
      <dgm:prSet/>
      <dgm:spPr/>
      <dgm:t>
        <a:bodyPr/>
        <a:lstStyle/>
        <a:p>
          <a:endParaRPr lang="en-US"/>
        </a:p>
      </dgm:t>
    </dgm:pt>
    <dgm:pt modelId="{FF54C02A-0765-4E0E-995D-342DBDBB1CB3}" type="sibTrans" cxnId="{B4F869CF-EC52-49C1-A8E5-0F0CEBC9586B}">
      <dgm:prSet/>
      <dgm:spPr/>
      <dgm:t>
        <a:bodyPr/>
        <a:lstStyle/>
        <a:p>
          <a:endParaRPr lang="en-US"/>
        </a:p>
      </dgm:t>
    </dgm:pt>
    <dgm:pt modelId="{91EC8C73-CE40-434F-BE17-388400EB8412}" type="pres">
      <dgm:prSet presAssocID="{6240FA4A-C0BB-4AE0-84F6-6A38CE26EE81}" presName="Name0" presStyleCnt="0">
        <dgm:presLayoutVars>
          <dgm:dir/>
          <dgm:animLvl val="lvl"/>
          <dgm:resizeHandles val="exact"/>
        </dgm:presLayoutVars>
      </dgm:prSet>
      <dgm:spPr/>
      <dgm:t>
        <a:bodyPr/>
        <a:lstStyle/>
        <a:p>
          <a:endParaRPr lang="en-US"/>
        </a:p>
      </dgm:t>
    </dgm:pt>
    <dgm:pt modelId="{5FF7325E-D2C9-455E-875A-750ED44A0A18}" type="pres">
      <dgm:prSet presAssocID="{1FFBE2F1-F23B-464A-9965-9DD9F88D7DB7}" presName="composite" presStyleCnt="0"/>
      <dgm:spPr/>
    </dgm:pt>
    <dgm:pt modelId="{99F314B4-98E1-4A5E-B166-336C5719EBCA}" type="pres">
      <dgm:prSet presAssocID="{1FFBE2F1-F23B-464A-9965-9DD9F88D7DB7}" presName="parTx" presStyleLbl="alignNode1" presStyleIdx="0" presStyleCnt="1">
        <dgm:presLayoutVars>
          <dgm:chMax val="0"/>
          <dgm:chPref val="0"/>
          <dgm:bulletEnabled val="1"/>
        </dgm:presLayoutVars>
      </dgm:prSet>
      <dgm:spPr/>
      <dgm:t>
        <a:bodyPr/>
        <a:lstStyle/>
        <a:p>
          <a:endParaRPr lang="en-US"/>
        </a:p>
      </dgm:t>
    </dgm:pt>
    <dgm:pt modelId="{C0CBC0AC-2DDB-4BF2-A2FF-D45861E35CAA}" type="pres">
      <dgm:prSet presAssocID="{1FFBE2F1-F23B-464A-9965-9DD9F88D7DB7}" presName="desTx" presStyleLbl="alignAccFollowNode1" presStyleIdx="0" presStyleCnt="1">
        <dgm:presLayoutVars>
          <dgm:bulletEnabled val="1"/>
        </dgm:presLayoutVars>
      </dgm:prSet>
      <dgm:spPr/>
      <dgm:t>
        <a:bodyPr/>
        <a:lstStyle/>
        <a:p>
          <a:endParaRPr lang="en-US"/>
        </a:p>
      </dgm:t>
    </dgm:pt>
  </dgm:ptLst>
  <dgm:cxnLst>
    <dgm:cxn modelId="{CCC62419-F2FA-432E-AEC5-85F389E4B18B}" type="presOf" srcId="{1FFBE2F1-F23B-464A-9965-9DD9F88D7DB7}" destId="{99F314B4-98E1-4A5E-B166-336C5719EBCA}" srcOrd="0" destOrd="0" presId="urn:microsoft.com/office/officeart/2005/8/layout/hList1"/>
    <dgm:cxn modelId="{587BA265-D564-4CD5-B4B6-866D6DC4BA27}" type="presOf" srcId="{6240FA4A-C0BB-4AE0-84F6-6A38CE26EE81}" destId="{91EC8C73-CE40-434F-BE17-388400EB8412}" srcOrd="0" destOrd="0" presId="urn:microsoft.com/office/officeart/2005/8/layout/hList1"/>
    <dgm:cxn modelId="{303D9976-E2BA-47D1-A10F-4C151ECDE762}" type="presOf" srcId="{F6051807-B77D-4606-B917-50E80F3D2118}" destId="{C0CBC0AC-2DDB-4BF2-A2FF-D45861E35CAA}" srcOrd="0" destOrd="0" presId="urn:microsoft.com/office/officeart/2005/8/layout/hList1"/>
    <dgm:cxn modelId="{4745F390-06B1-44B6-A40E-DC0A379C2696}" srcId="{1FFBE2F1-F23B-464A-9965-9DD9F88D7DB7}" destId="{F6051807-B77D-4606-B917-50E80F3D2118}" srcOrd="0" destOrd="0" parTransId="{FC90D524-5D2C-4E96-8E3B-35724C490E61}" sibTransId="{28A1AF2E-ACF5-4D76-93A9-876649F5D276}"/>
    <dgm:cxn modelId="{97169B5F-E42E-44CD-ABA5-DD0CF2E39D45}" srcId="{1FFBE2F1-F23B-464A-9965-9DD9F88D7DB7}" destId="{560B1F57-1E75-4719-BE39-9D5B47EA31BF}" srcOrd="1" destOrd="0" parTransId="{39B3F736-D6D1-47EB-8326-873E800D6F57}" sibTransId="{8C0499DD-D00F-4841-A1CA-B17F5F1B4F0F}"/>
    <dgm:cxn modelId="{FEC7887F-F091-4B62-84B3-8A47FE610334}" type="presOf" srcId="{141F4EAB-F86A-477D-8FC1-BDBBCAB739C2}" destId="{C0CBC0AC-2DDB-4BF2-A2FF-D45861E35CAA}" srcOrd="0" destOrd="2" presId="urn:microsoft.com/office/officeart/2005/8/layout/hList1"/>
    <dgm:cxn modelId="{71B1F584-95A3-49C1-A3E9-8BD86301E9EF}" type="presOf" srcId="{560B1F57-1E75-4719-BE39-9D5B47EA31BF}" destId="{C0CBC0AC-2DDB-4BF2-A2FF-D45861E35CAA}" srcOrd="0" destOrd="1" presId="urn:microsoft.com/office/officeart/2005/8/layout/hList1"/>
    <dgm:cxn modelId="{C71B6F0E-C698-4B41-81F7-D2E747601439}" srcId="{6240FA4A-C0BB-4AE0-84F6-6A38CE26EE81}" destId="{1FFBE2F1-F23B-464A-9965-9DD9F88D7DB7}" srcOrd="0" destOrd="0" parTransId="{01CC2F1F-E424-4537-A2A2-711F1F4E1CE9}" sibTransId="{656814FF-3B6C-4D04-A1DE-CE05741DEA9F}"/>
    <dgm:cxn modelId="{B4F869CF-EC52-49C1-A8E5-0F0CEBC9586B}" srcId="{1FFBE2F1-F23B-464A-9965-9DD9F88D7DB7}" destId="{141F4EAB-F86A-477D-8FC1-BDBBCAB739C2}" srcOrd="2" destOrd="0" parTransId="{A38134C2-5D3E-42F1-A33F-5BC4123FCFC6}" sibTransId="{FF54C02A-0765-4E0E-995D-342DBDBB1CB3}"/>
    <dgm:cxn modelId="{DBA0EB69-9F5D-4F9D-B3D4-60E496A58185}" type="presParOf" srcId="{91EC8C73-CE40-434F-BE17-388400EB8412}" destId="{5FF7325E-D2C9-455E-875A-750ED44A0A18}" srcOrd="0" destOrd="0" presId="urn:microsoft.com/office/officeart/2005/8/layout/hList1"/>
    <dgm:cxn modelId="{8295E68F-7C91-4FD3-9FB0-807CBE287D1C}" type="presParOf" srcId="{5FF7325E-D2C9-455E-875A-750ED44A0A18}" destId="{99F314B4-98E1-4A5E-B166-336C5719EBCA}" srcOrd="0" destOrd="0" presId="urn:microsoft.com/office/officeart/2005/8/layout/hList1"/>
    <dgm:cxn modelId="{B023B689-41DC-4DC2-A8F4-B1EF0D516FA2}" type="presParOf" srcId="{5FF7325E-D2C9-455E-875A-750ED44A0A18}" destId="{C0CBC0AC-2DDB-4BF2-A2FF-D45861E35CA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B6CDAA-C33B-4156-8825-92F1D8A4F02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FDDB5C7C-F716-41C4-A7A1-25BC52FE4FB7}">
      <dgm:prSet/>
      <dgm:spPr/>
      <dgm:t>
        <a:bodyPr/>
        <a:lstStyle/>
        <a:p>
          <a:pPr rtl="0"/>
          <a:r>
            <a:rPr lang="en-US" b="1" dirty="0" smtClean="0"/>
            <a:t>Characteristics of Modern State</a:t>
          </a:r>
          <a:endParaRPr lang="en-US" dirty="0"/>
        </a:p>
      </dgm:t>
    </dgm:pt>
    <dgm:pt modelId="{3C511674-CA0F-4427-BE78-920824E8F58B}" type="parTrans" cxnId="{EC70D54D-7E59-4AFB-A283-77306B0D72ED}">
      <dgm:prSet/>
      <dgm:spPr/>
      <dgm:t>
        <a:bodyPr/>
        <a:lstStyle/>
        <a:p>
          <a:endParaRPr lang="en-US"/>
        </a:p>
      </dgm:t>
    </dgm:pt>
    <dgm:pt modelId="{86632BC7-0101-4F6A-B29C-91CD0C3CC515}" type="sibTrans" cxnId="{EC70D54D-7E59-4AFB-A283-77306B0D72ED}">
      <dgm:prSet/>
      <dgm:spPr/>
      <dgm:t>
        <a:bodyPr/>
        <a:lstStyle/>
        <a:p>
          <a:endParaRPr lang="en-US"/>
        </a:p>
      </dgm:t>
    </dgm:pt>
    <dgm:pt modelId="{041A22C0-9487-4E43-BAC0-651991E50E67}">
      <dgm:prSet/>
      <dgm:spPr/>
      <dgm:t>
        <a:bodyPr/>
        <a:lstStyle/>
        <a:p>
          <a:pPr rtl="0"/>
          <a:r>
            <a:rPr lang="en-US" b="1" dirty="0" smtClean="0"/>
            <a:t>Sovereignty</a:t>
          </a:r>
          <a:endParaRPr lang="en-US" dirty="0"/>
        </a:p>
      </dgm:t>
    </dgm:pt>
    <dgm:pt modelId="{B75D4E2B-DB99-4837-80A2-A48EDDBD8879}" type="parTrans" cxnId="{7B6627B2-AB75-4CF8-A068-E261E9752E60}">
      <dgm:prSet/>
      <dgm:spPr/>
      <dgm:t>
        <a:bodyPr/>
        <a:lstStyle/>
        <a:p>
          <a:endParaRPr lang="en-US"/>
        </a:p>
      </dgm:t>
    </dgm:pt>
    <dgm:pt modelId="{724C8973-4968-49A0-B2F7-0A2EB28D3C5F}" type="sibTrans" cxnId="{7B6627B2-AB75-4CF8-A068-E261E9752E60}">
      <dgm:prSet/>
      <dgm:spPr/>
      <dgm:t>
        <a:bodyPr/>
        <a:lstStyle/>
        <a:p>
          <a:endParaRPr lang="en-US"/>
        </a:p>
      </dgm:t>
    </dgm:pt>
    <dgm:pt modelId="{E4E75492-D9BF-4251-8340-9916034E8456}">
      <dgm:prSet/>
      <dgm:spPr/>
      <dgm:t>
        <a:bodyPr/>
        <a:lstStyle/>
        <a:p>
          <a:pPr rtl="0"/>
          <a:r>
            <a:rPr lang="en-US" b="1" dirty="0" smtClean="0"/>
            <a:t>Citizenship </a:t>
          </a:r>
          <a:r>
            <a:rPr lang="ml-IN" b="1" dirty="0" smtClean="0"/>
            <a:t> </a:t>
          </a:r>
          <a:r>
            <a:rPr lang="en-GB" b="1" dirty="0" smtClean="0">
              <a:solidFill>
                <a:srgbClr val="FF0000"/>
              </a:solidFill>
            </a:rPr>
            <a:t>(Civil, Political, Social Rights)</a:t>
          </a:r>
          <a:endParaRPr lang="en-US" dirty="0">
            <a:solidFill>
              <a:srgbClr val="FF0000"/>
            </a:solidFill>
          </a:endParaRPr>
        </a:p>
      </dgm:t>
    </dgm:pt>
    <dgm:pt modelId="{F694CA96-606D-4DFE-8298-158F4A1945F6}" type="parTrans" cxnId="{B78F2C57-B1F9-437A-98E1-63F7AECC03D3}">
      <dgm:prSet/>
      <dgm:spPr/>
      <dgm:t>
        <a:bodyPr/>
        <a:lstStyle/>
        <a:p>
          <a:endParaRPr lang="en-US"/>
        </a:p>
      </dgm:t>
    </dgm:pt>
    <dgm:pt modelId="{16193650-F0D9-4D3D-AB14-C992AF5B82CD}" type="sibTrans" cxnId="{B78F2C57-B1F9-437A-98E1-63F7AECC03D3}">
      <dgm:prSet/>
      <dgm:spPr/>
      <dgm:t>
        <a:bodyPr/>
        <a:lstStyle/>
        <a:p>
          <a:endParaRPr lang="en-US"/>
        </a:p>
      </dgm:t>
    </dgm:pt>
    <dgm:pt modelId="{40FC1392-DBB0-4FB8-8102-E0B6BC7B7F84}">
      <dgm:prSet/>
      <dgm:spPr/>
      <dgm:t>
        <a:bodyPr/>
        <a:lstStyle/>
        <a:p>
          <a:pPr rtl="0"/>
          <a:r>
            <a:rPr lang="en-US" b="1" dirty="0" smtClean="0"/>
            <a:t>Nationalism</a:t>
          </a:r>
          <a:endParaRPr lang="en-US" dirty="0"/>
        </a:p>
      </dgm:t>
    </dgm:pt>
    <dgm:pt modelId="{06D7D652-BA12-4FB9-82D6-15581581F0D4}" type="parTrans" cxnId="{AACD10EA-8C3E-446C-8071-38207D42C657}">
      <dgm:prSet/>
      <dgm:spPr/>
      <dgm:t>
        <a:bodyPr/>
        <a:lstStyle/>
        <a:p>
          <a:endParaRPr lang="en-US"/>
        </a:p>
      </dgm:t>
    </dgm:pt>
    <dgm:pt modelId="{4CC30310-ABD0-4300-96AD-6CCF1911AEDF}" type="sibTrans" cxnId="{AACD10EA-8C3E-446C-8071-38207D42C657}">
      <dgm:prSet/>
      <dgm:spPr/>
      <dgm:t>
        <a:bodyPr/>
        <a:lstStyle/>
        <a:p>
          <a:endParaRPr lang="en-US"/>
        </a:p>
      </dgm:t>
    </dgm:pt>
    <dgm:pt modelId="{EB604348-1E5D-41BE-A2D8-FBF754409C9A}" type="pres">
      <dgm:prSet presAssocID="{99B6CDAA-C33B-4156-8825-92F1D8A4F027}" presName="Name0" presStyleCnt="0">
        <dgm:presLayoutVars>
          <dgm:dir/>
          <dgm:animLvl val="lvl"/>
          <dgm:resizeHandles val="exact"/>
        </dgm:presLayoutVars>
      </dgm:prSet>
      <dgm:spPr/>
      <dgm:t>
        <a:bodyPr/>
        <a:lstStyle/>
        <a:p>
          <a:endParaRPr lang="en-US"/>
        </a:p>
      </dgm:t>
    </dgm:pt>
    <dgm:pt modelId="{7B83FF7C-1071-4A12-BD88-9968643FFB20}" type="pres">
      <dgm:prSet presAssocID="{FDDB5C7C-F716-41C4-A7A1-25BC52FE4FB7}" presName="linNode" presStyleCnt="0"/>
      <dgm:spPr/>
    </dgm:pt>
    <dgm:pt modelId="{08D921D4-6851-4978-BB0B-6900A694BD38}" type="pres">
      <dgm:prSet presAssocID="{FDDB5C7C-F716-41C4-A7A1-25BC52FE4FB7}" presName="parentText" presStyleLbl="node1" presStyleIdx="0" presStyleCnt="1">
        <dgm:presLayoutVars>
          <dgm:chMax val="1"/>
          <dgm:bulletEnabled val="1"/>
        </dgm:presLayoutVars>
      </dgm:prSet>
      <dgm:spPr/>
      <dgm:t>
        <a:bodyPr/>
        <a:lstStyle/>
        <a:p>
          <a:endParaRPr lang="en-US"/>
        </a:p>
      </dgm:t>
    </dgm:pt>
    <dgm:pt modelId="{28CD3307-571B-4545-B3DF-EB7125A421A6}" type="pres">
      <dgm:prSet presAssocID="{FDDB5C7C-F716-41C4-A7A1-25BC52FE4FB7}" presName="descendantText" presStyleLbl="alignAccFollowNode1" presStyleIdx="0" presStyleCnt="1">
        <dgm:presLayoutVars>
          <dgm:bulletEnabled val="1"/>
        </dgm:presLayoutVars>
      </dgm:prSet>
      <dgm:spPr/>
      <dgm:t>
        <a:bodyPr/>
        <a:lstStyle/>
        <a:p>
          <a:endParaRPr lang="en-US"/>
        </a:p>
      </dgm:t>
    </dgm:pt>
  </dgm:ptLst>
  <dgm:cxnLst>
    <dgm:cxn modelId="{4F3D2B44-6AD0-40D3-A3A0-8B4945C93DB3}" type="presOf" srcId="{E4E75492-D9BF-4251-8340-9916034E8456}" destId="{28CD3307-571B-4545-B3DF-EB7125A421A6}" srcOrd="0" destOrd="1" presId="urn:microsoft.com/office/officeart/2005/8/layout/vList5"/>
    <dgm:cxn modelId="{433435EC-1725-47EA-B7D8-4032DAADD9F8}" type="presOf" srcId="{99B6CDAA-C33B-4156-8825-92F1D8A4F027}" destId="{EB604348-1E5D-41BE-A2D8-FBF754409C9A}" srcOrd="0" destOrd="0" presId="urn:microsoft.com/office/officeart/2005/8/layout/vList5"/>
    <dgm:cxn modelId="{634F1A7A-51E4-46F5-91F4-0649F1283D62}" type="presOf" srcId="{40FC1392-DBB0-4FB8-8102-E0B6BC7B7F84}" destId="{28CD3307-571B-4545-B3DF-EB7125A421A6}" srcOrd="0" destOrd="2" presId="urn:microsoft.com/office/officeart/2005/8/layout/vList5"/>
    <dgm:cxn modelId="{09C85231-11B1-47E8-B848-6D5CC8095E80}" type="presOf" srcId="{FDDB5C7C-F716-41C4-A7A1-25BC52FE4FB7}" destId="{08D921D4-6851-4978-BB0B-6900A694BD38}" srcOrd="0" destOrd="0" presId="urn:microsoft.com/office/officeart/2005/8/layout/vList5"/>
    <dgm:cxn modelId="{7B6627B2-AB75-4CF8-A068-E261E9752E60}" srcId="{FDDB5C7C-F716-41C4-A7A1-25BC52FE4FB7}" destId="{041A22C0-9487-4E43-BAC0-651991E50E67}" srcOrd="0" destOrd="0" parTransId="{B75D4E2B-DB99-4837-80A2-A48EDDBD8879}" sibTransId="{724C8973-4968-49A0-B2F7-0A2EB28D3C5F}"/>
    <dgm:cxn modelId="{EC70D54D-7E59-4AFB-A283-77306B0D72ED}" srcId="{99B6CDAA-C33B-4156-8825-92F1D8A4F027}" destId="{FDDB5C7C-F716-41C4-A7A1-25BC52FE4FB7}" srcOrd="0" destOrd="0" parTransId="{3C511674-CA0F-4427-BE78-920824E8F58B}" sibTransId="{86632BC7-0101-4F6A-B29C-91CD0C3CC515}"/>
    <dgm:cxn modelId="{AACD10EA-8C3E-446C-8071-38207D42C657}" srcId="{FDDB5C7C-F716-41C4-A7A1-25BC52FE4FB7}" destId="{40FC1392-DBB0-4FB8-8102-E0B6BC7B7F84}" srcOrd="2" destOrd="0" parTransId="{06D7D652-BA12-4FB9-82D6-15581581F0D4}" sibTransId="{4CC30310-ABD0-4300-96AD-6CCF1911AEDF}"/>
    <dgm:cxn modelId="{9B648E1A-8522-4D92-925E-F8E7F84E9258}" type="presOf" srcId="{041A22C0-9487-4E43-BAC0-651991E50E67}" destId="{28CD3307-571B-4545-B3DF-EB7125A421A6}" srcOrd="0" destOrd="0" presId="urn:microsoft.com/office/officeart/2005/8/layout/vList5"/>
    <dgm:cxn modelId="{B78F2C57-B1F9-437A-98E1-63F7AECC03D3}" srcId="{FDDB5C7C-F716-41C4-A7A1-25BC52FE4FB7}" destId="{E4E75492-D9BF-4251-8340-9916034E8456}" srcOrd="1" destOrd="0" parTransId="{F694CA96-606D-4DFE-8298-158F4A1945F6}" sibTransId="{16193650-F0D9-4D3D-AB14-C992AF5B82CD}"/>
    <dgm:cxn modelId="{98501F38-D3C7-4360-AC17-E370594F08B1}" type="presParOf" srcId="{EB604348-1E5D-41BE-A2D8-FBF754409C9A}" destId="{7B83FF7C-1071-4A12-BD88-9968643FFB20}" srcOrd="0" destOrd="0" presId="urn:microsoft.com/office/officeart/2005/8/layout/vList5"/>
    <dgm:cxn modelId="{38928986-609C-4A0E-BEAF-D368E5BCB2B0}" type="presParOf" srcId="{7B83FF7C-1071-4A12-BD88-9968643FFB20}" destId="{08D921D4-6851-4978-BB0B-6900A694BD38}" srcOrd="0" destOrd="0" presId="urn:microsoft.com/office/officeart/2005/8/layout/vList5"/>
    <dgm:cxn modelId="{AB90F2C5-88E3-43DE-8649-376A94E11EAB}" type="presParOf" srcId="{7B83FF7C-1071-4A12-BD88-9968643FFB20}" destId="{28CD3307-571B-4545-B3DF-EB7125A421A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457318-62D7-4EE0-9DFF-2F5BC0106FF9}"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n-US"/>
        </a:p>
      </dgm:t>
    </dgm:pt>
    <dgm:pt modelId="{85243B65-A211-45C8-8846-C18724080490}">
      <dgm:prSet phldrT="[Text]" custT="1"/>
      <dgm:spPr/>
      <dgm:t>
        <a:bodyPr/>
        <a:lstStyle/>
        <a:p>
          <a:r>
            <a:rPr lang="en-US" sz="1600" b="1" dirty="0" smtClean="0"/>
            <a:t>Religion</a:t>
          </a:r>
          <a:endParaRPr lang="en-US" sz="1600" b="1" dirty="0"/>
        </a:p>
      </dgm:t>
    </dgm:pt>
    <dgm:pt modelId="{E28E08BF-B702-49B7-8682-DC0068B91053}" type="parTrans" cxnId="{80650F64-5453-414D-8F37-B9880DAA81C8}">
      <dgm:prSet/>
      <dgm:spPr/>
      <dgm:t>
        <a:bodyPr/>
        <a:lstStyle/>
        <a:p>
          <a:endParaRPr lang="en-US"/>
        </a:p>
      </dgm:t>
    </dgm:pt>
    <dgm:pt modelId="{FFDDE4C9-17A7-4727-81C7-2549D848690F}" type="sibTrans" cxnId="{80650F64-5453-414D-8F37-B9880DAA81C8}">
      <dgm:prSet/>
      <dgm:spPr/>
      <dgm:t>
        <a:bodyPr/>
        <a:lstStyle/>
        <a:p>
          <a:endParaRPr lang="en-US"/>
        </a:p>
      </dgm:t>
    </dgm:pt>
    <dgm:pt modelId="{48EC8992-6E88-42FC-8CCD-579A95EF17A0}">
      <dgm:prSet phldrT="[Text]" custT="1"/>
      <dgm:spPr/>
      <dgm:t>
        <a:bodyPr/>
        <a:lstStyle/>
        <a:p>
          <a:r>
            <a:rPr lang="en-US" sz="1600" b="1" dirty="0" smtClean="0"/>
            <a:t>Family</a:t>
          </a:r>
          <a:endParaRPr lang="en-US" sz="1600" b="1" dirty="0"/>
        </a:p>
      </dgm:t>
    </dgm:pt>
    <dgm:pt modelId="{97486F2D-FB6F-4895-B82D-4A15A03F35B0}" type="parTrans" cxnId="{D596D6B1-47F8-4B2A-9EE1-815566F407DF}">
      <dgm:prSet/>
      <dgm:spPr/>
      <dgm:t>
        <a:bodyPr/>
        <a:lstStyle/>
        <a:p>
          <a:endParaRPr lang="en-US"/>
        </a:p>
      </dgm:t>
    </dgm:pt>
    <dgm:pt modelId="{33CCCAC3-F269-444E-B1E5-1F211BB777BC}" type="sibTrans" cxnId="{D596D6B1-47F8-4B2A-9EE1-815566F407DF}">
      <dgm:prSet/>
      <dgm:spPr/>
      <dgm:t>
        <a:bodyPr/>
        <a:lstStyle/>
        <a:p>
          <a:endParaRPr lang="en-US"/>
        </a:p>
      </dgm:t>
    </dgm:pt>
    <dgm:pt modelId="{8C576EEF-4F2E-4200-BB56-907E367599EF}">
      <dgm:prSet phldrT="[Text]" custT="1"/>
      <dgm:spPr/>
      <dgm:t>
        <a:bodyPr/>
        <a:lstStyle/>
        <a:p>
          <a:r>
            <a:rPr lang="en-US" sz="1600" b="1" dirty="0" smtClean="0"/>
            <a:t>Economic</a:t>
          </a:r>
          <a:endParaRPr lang="en-US" sz="1600" b="1" dirty="0"/>
        </a:p>
      </dgm:t>
    </dgm:pt>
    <dgm:pt modelId="{4D325866-4398-4E56-ADE1-F4F26BAEFD20}" type="parTrans" cxnId="{5BB54414-0562-4499-9034-D8B91DE03336}">
      <dgm:prSet/>
      <dgm:spPr/>
      <dgm:t>
        <a:bodyPr/>
        <a:lstStyle/>
        <a:p>
          <a:endParaRPr lang="en-US"/>
        </a:p>
      </dgm:t>
    </dgm:pt>
    <dgm:pt modelId="{DAC64D20-3B21-43CB-AE81-FE2FFA3BDF05}" type="sibTrans" cxnId="{5BB54414-0562-4499-9034-D8B91DE03336}">
      <dgm:prSet/>
      <dgm:spPr/>
      <dgm:t>
        <a:bodyPr/>
        <a:lstStyle/>
        <a:p>
          <a:endParaRPr lang="en-US"/>
        </a:p>
      </dgm:t>
    </dgm:pt>
    <dgm:pt modelId="{25AB1B2C-F8A5-478A-8D92-6F183FB1D7F2}">
      <dgm:prSet phldrT="[Text]" custT="1"/>
      <dgm:spPr/>
      <dgm:t>
        <a:bodyPr/>
        <a:lstStyle/>
        <a:p>
          <a:r>
            <a:rPr lang="en-US" sz="1600" b="1" dirty="0" smtClean="0"/>
            <a:t>Political</a:t>
          </a:r>
          <a:endParaRPr lang="en-US" sz="1600" b="1" dirty="0"/>
        </a:p>
      </dgm:t>
    </dgm:pt>
    <dgm:pt modelId="{6C014A73-E852-4F67-850E-7142CFCBBF92}" type="parTrans" cxnId="{15ED26F8-1378-4E21-A6D7-25EFD16898E7}">
      <dgm:prSet/>
      <dgm:spPr/>
      <dgm:t>
        <a:bodyPr/>
        <a:lstStyle/>
        <a:p>
          <a:endParaRPr lang="en-US"/>
        </a:p>
      </dgm:t>
    </dgm:pt>
    <dgm:pt modelId="{C81D9811-00A1-4A0B-9462-9AEFD65D6983}" type="sibTrans" cxnId="{15ED26F8-1378-4E21-A6D7-25EFD16898E7}">
      <dgm:prSet/>
      <dgm:spPr/>
      <dgm:t>
        <a:bodyPr/>
        <a:lstStyle/>
        <a:p>
          <a:endParaRPr lang="en-US"/>
        </a:p>
      </dgm:t>
    </dgm:pt>
    <dgm:pt modelId="{90FC37F1-9E99-458D-8BCF-60A2CB4AD1F6}">
      <dgm:prSet phldrT="[Text]" custT="1"/>
      <dgm:spPr/>
      <dgm:t>
        <a:bodyPr/>
        <a:lstStyle/>
        <a:p>
          <a:r>
            <a:rPr lang="en-US" sz="1600" b="1" dirty="0" smtClean="0"/>
            <a:t>Social</a:t>
          </a:r>
          <a:endParaRPr lang="en-US" sz="1600" b="1" dirty="0"/>
        </a:p>
      </dgm:t>
    </dgm:pt>
    <dgm:pt modelId="{B89BF206-8440-4C20-AEAE-B5A40C1BC975}" type="parTrans" cxnId="{F5B561AF-FDB9-4F9B-A047-14DCF1C4A50A}">
      <dgm:prSet/>
      <dgm:spPr/>
      <dgm:t>
        <a:bodyPr/>
        <a:lstStyle/>
        <a:p>
          <a:endParaRPr lang="en-US"/>
        </a:p>
      </dgm:t>
    </dgm:pt>
    <dgm:pt modelId="{23FDB941-D025-4134-A4ED-29305A5D41D7}" type="sibTrans" cxnId="{F5B561AF-FDB9-4F9B-A047-14DCF1C4A50A}">
      <dgm:prSet/>
      <dgm:spPr/>
      <dgm:t>
        <a:bodyPr/>
        <a:lstStyle/>
        <a:p>
          <a:endParaRPr lang="en-US"/>
        </a:p>
      </dgm:t>
    </dgm:pt>
    <dgm:pt modelId="{BC56802A-5047-4133-8366-37F240DA9072}" type="pres">
      <dgm:prSet presAssocID="{A1457318-62D7-4EE0-9DFF-2F5BC0106FF9}" presName="Name0" presStyleCnt="0">
        <dgm:presLayoutVars>
          <dgm:chMax val="1"/>
          <dgm:dir/>
          <dgm:animLvl val="ctr"/>
          <dgm:resizeHandles val="exact"/>
        </dgm:presLayoutVars>
      </dgm:prSet>
      <dgm:spPr/>
      <dgm:t>
        <a:bodyPr/>
        <a:lstStyle/>
        <a:p>
          <a:endParaRPr lang="en-US"/>
        </a:p>
      </dgm:t>
    </dgm:pt>
    <dgm:pt modelId="{DCA60776-3A88-4ACC-BC4F-F09D548F56BB}" type="pres">
      <dgm:prSet presAssocID="{85243B65-A211-45C8-8846-C18724080490}" presName="centerShape" presStyleLbl="node0" presStyleIdx="0" presStyleCnt="1" custScaleX="221435"/>
      <dgm:spPr/>
      <dgm:t>
        <a:bodyPr/>
        <a:lstStyle/>
        <a:p>
          <a:endParaRPr lang="en-US"/>
        </a:p>
      </dgm:t>
    </dgm:pt>
    <dgm:pt modelId="{25982855-50C1-451B-9DCC-AE1CE9375BDD}" type="pres">
      <dgm:prSet presAssocID="{97486F2D-FB6F-4895-B82D-4A15A03F35B0}" presName="parTrans" presStyleLbl="sibTrans2D1" presStyleIdx="0" presStyleCnt="4"/>
      <dgm:spPr/>
      <dgm:t>
        <a:bodyPr/>
        <a:lstStyle/>
        <a:p>
          <a:endParaRPr lang="en-US"/>
        </a:p>
      </dgm:t>
    </dgm:pt>
    <dgm:pt modelId="{AE24EB47-C687-4F85-AA69-74F68F1DB2B9}" type="pres">
      <dgm:prSet presAssocID="{97486F2D-FB6F-4895-B82D-4A15A03F35B0}" presName="connectorText" presStyleLbl="sibTrans2D1" presStyleIdx="0" presStyleCnt="4"/>
      <dgm:spPr/>
      <dgm:t>
        <a:bodyPr/>
        <a:lstStyle/>
        <a:p>
          <a:endParaRPr lang="en-US"/>
        </a:p>
      </dgm:t>
    </dgm:pt>
    <dgm:pt modelId="{9974E2AF-045E-40EF-984C-64AA00DBFF2A}" type="pres">
      <dgm:prSet presAssocID="{48EC8992-6E88-42FC-8CCD-579A95EF17A0}" presName="node" presStyleLbl="node1" presStyleIdx="0" presStyleCnt="4" custScaleX="221435" custRadScaleRad="100641" custRadScaleInc="12226">
        <dgm:presLayoutVars>
          <dgm:bulletEnabled val="1"/>
        </dgm:presLayoutVars>
      </dgm:prSet>
      <dgm:spPr/>
      <dgm:t>
        <a:bodyPr/>
        <a:lstStyle/>
        <a:p>
          <a:endParaRPr lang="en-US"/>
        </a:p>
      </dgm:t>
    </dgm:pt>
    <dgm:pt modelId="{0D853BCB-BC22-4ECA-8003-CE11BD0D02A5}" type="pres">
      <dgm:prSet presAssocID="{4D325866-4398-4E56-ADE1-F4F26BAEFD20}" presName="parTrans" presStyleLbl="sibTrans2D1" presStyleIdx="1" presStyleCnt="4"/>
      <dgm:spPr/>
      <dgm:t>
        <a:bodyPr/>
        <a:lstStyle/>
        <a:p>
          <a:endParaRPr lang="en-US"/>
        </a:p>
      </dgm:t>
    </dgm:pt>
    <dgm:pt modelId="{2B908718-4118-475A-B286-37179EB2F5A0}" type="pres">
      <dgm:prSet presAssocID="{4D325866-4398-4E56-ADE1-F4F26BAEFD20}" presName="connectorText" presStyleLbl="sibTrans2D1" presStyleIdx="1" presStyleCnt="4"/>
      <dgm:spPr/>
      <dgm:t>
        <a:bodyPr/>
        <a:lstStyle/>
        <a:p>
          <a:endParaRPr lang="en-US"/>
        </a:p>
      </dgm:t>
    </dgm:pt>
    <dgm:pt modelId="{7F8DDF26-81D3-493E-BBA1-18276407FA9B}" type="pres">
      <dgm:prSet presAssocID="{8C576EEF-4F2E-4200-BB56-907E367599EF}" presName="node" presStyleLbl="node1" presStyleIdx="1" presStyleCnt="4" custScaleX="221435" custRadScaleRad="184847" custRadScaleInc="5400">
        <dgm:presLayoutVars>
          <dgm:bulletEnabled val="1"/>
        </dgm:presLayoutVars>
      </dgm:prSet>
      <dgm:spPr/>
      <dgm:t>
        <a:bodyPr/>
        <a:lstStyle/>
        <a:p>
          <a:endParaRPr lang="en-US"/>
        </a:p>
      </dgm:t>
    </dgm:pt>
    <dgm:pt modelId="{5FB8B48F-009B-4BBD-9E38-579072BADFF2}" type="pres">
      <dgm:prSet presAssocID="{6C014A73-E852-4F67-850E-7142CFCBBF92}" presName="parTrans" presStyleLbl="sibTrans2D1" presStyleIdx="2" presStyleCnt="4"/>
      <dgm:spPr/>
      <dgm:t>
        <a:bodyPr/>
        <a:lstStyle/>
        <a:p>
          <a:endParaRPr lang="en-US"/>
        </a:p>
      </dgm:t>
    </dgm:pt>
    <dgm:pt modelId="{61F6ADB5-5049-4BD3-A80C-917609CAEEBF}" type="pres">
      <dgm:prSet presAssocID="{6C014A73-E852-4F67-850E-7142CFCBBF92}" presName="connectorText" presStyleLbl="sibTrans2D1" presStyleIdx="2" presStyleCnt="4"/>
      <dgm:spPr/>
      <dgm:t>
        <a:bodyPr/>
        <a:lstStyle/>
        <a:p>
          <a:endParaRPr lang="en-US"/>
        </a:p>
      </dgm:t>
    </dgm:pt>
    <dgm:pt modelId="{8E99C639-E00C-4565-BC3A-50B0C09412FA}" type="pres">
      <dgm:prSet presAssocID="{25AB1B2C-F8A5-478A-8D92-6F183FB1D7F2}" presName="node" presStyleLbl="node1" presStyleIdx="2" presStyleCnt="4" custScaleX="221435">
        <dgm:presLayoutVars>
          <dgm:bulletEnabled val="1"/>
        </dgm:presLayoutVars>
      </dgm:prSet>
      <dgm:spPr/>
      <dgm:t>
        <a:bodyPr/>
        <a:lstStyle/>
        <a:p>
          <a:endParaRPr lang="en-US"/>
        </a:p>
      </dgm:t>
    </dgm:pt>
    <dgm:pt modelId="{A4C13FBE-DC77-4791-8EF4-956C58F86615}" type="pres">
      <dgm:prSet presAssocID="{B89BF206-8440-4C20-AEAE-B5A40C1BC975}" presName="parTrans" presStyleLbl="sibTrans2D1" presStyleIdx="3" presStyleCnt="4"/>
      <dgm:spPr/>
      <dgm:t>
        <a:bodyPr/>
        <a:lstStyle/>
        <a:p>
          <a:endParaRPr lang="en-US"/>
        </a:p>
      </dgm:t>
    </dgm:pt>
    <dgm:pt modelId="{CAED5271-CC3B-411A-851E-A9E1E355E31A}" type="pres">
      <dgm:prSet presAssocID="{B89BF206-8440-4C20-AEAE-B5A40C1BC975}" presName="connectorText" presStyleLbl="sibTrans2D1" presStyleIdx="3" presStyleCnt="4"/>
      <dgm:spPr/>
      <dgm:t>
        <a:bodyPr/>
        <a:lstStyle/>
        <a:p>
          <a:endParaRPr lang="en-US"/>
        </a:p>
      </dgm:t>
    </dgm:pt>
    <dgm:pt modelId="{65422472-7BE1-4656-8FFB-C408C5872166}" type="pres">
      <dgm:prSet presAssocID="{90FC37F1-9E99-458D-8BCF-60A2CB4AD1F6}" presName="node" presStyleLbl="node1" presStyleIdx="3" presStyleCnt="4" custScaleX="221435" custRadScaleRad="169483" custRadScaleInc="-3937">
        <dgm:presLayoutVars>
          <dgm:bulletEnabled val="1"/>
        </dgm:presLayoutVars>
      </dgm:prSet>
      <dgm:spPr/>
      <dgm:t>
        <a:bodyPr/>
        <a:lstStyle/>
        <a:p>
          <a:endParaRPr lang="en-US"/>
        </a:p>
      </dgm:t>
    </dgm:pt>
  </dgm:ptLst>
  <dgm:cxnLst>
    <dgm:cxn modelId="{759440AD-CEE0-4DF6-BF4B-9F461AFD48CC}" type="presOf" srcId="{6C014A73-E852-4F67-850E-7142CFCBBF92}" destId="{5FB8B48F-009B-4BBD-9E38-579072BADFF2}" srcOrd="0" destOrd="0" presId="urn:microsoft.com/office/officeart/2005/8/layout/radial5"/>
    <dgm:cxn modelId="{B78AEA88-ABBA-4B1F-B97C-895DFF7F80D4}" type="presOf" srcId="{85243B65-A211-45C8-8846-C18724080490}" destId="{DCA60776-3A88-4ACC-BC4F-F09D548F56BB}" srcOrd="0" destOrd="0" presId="urn:microsoft.com/office/officeart/2005/8/layout/radial5"/>
    <dgm:cxn modelId="{D92A53E8-6554-42F5-BA21-004C75B67761}" type="presOf" srcId="{B89BF206-8440-4C20-AEAE-B5A40C1BC975}" destId="{CAED5271-CC3B-411A-851E-A9E1E355E31A}" srcOrd="1" destOrd="0" presId="urn:microsoft.com/office/officeart/2005/8/layout/radial5"/>
    <dgm:cxn modelId="{548E8850-F3CA-4F97-8E43-B12C82401EDD}" type="presOf" srcId="{4D325866-4398-4E56-ADE1-F4F26BAEFD20}" destId="{0D853BCB-BC22-4ECA-8003-CE11BD0D02A5}" srcOrd="0" destOrd="0" presId="urn:microsoft.com/office/officeart/2005/8/layout/radial5"/>
    <dgm:cxn modelId="{BB1FD8DB-7C65-4A5D-AEE4-3AFE63DCFF7B}" type="presOf" srcId="{6C014A73-E852-4F67-850E-7142CFCBBF92}" destId="{61F6ADB5-5049-4BD3-A80C-917609CAEEBF}" srcOrd="1" destOrd="0" presId="urn:microsoft.com/office/officeart/2005/8/layout/radial5"/>
    <dgm:cxn modelId="{15ED26F8-1378-4E21-A6D7-25EFD16898E7}" srcId="{85243B65-A211-45C8-8846-C18724080490}" destId="{25AB1B2C-F8A5-478A-8D92-6F183FB1D7F2}" srcOrd="2" destOrd="0" parTransId="{6C014A73-E852-4F67-850E-7142CFCBBF92}" sibTransId="{C81D9811-00A1-4A0B-9462-9AEFD65D6983}"/>
    <dgm:cxn modelId="{333D330F-C689-444C-8D1C-7CEB38FF4EFD}" type="presOf" srcId="{97486F2D-FB6F-4895-B82D-4A15A03F35B0}" destId="{AE24EB47-C687-4F85-AA69-74F68F1DB2B9}" srcOrd="1" destOrd="0" presId="urn:microsoft.com/office/officeart/2005/8/layout/radial5"/>
    <dgm:cxn modelId="{9827F9E8-8420-4A6A-B97E-6853102909E9}" type="presOf" srcId="{25AB1B2C-F8A5-478A-8D92-6F183FB1D7F2}" destId="{8E99C639-E00C-4565-BC3A-50B0C09412FA}" srcOrd="0" destOrd="0" presId="urn:microsoft.com/office/officeart/2005/8/layout/radial5"/>
    <dgm:cxn modelId="{80650F64-5453-414D-8F37-B9880DAA81C8}" srcId="{A1457318-62D7-4EE0-9DFF-2F5BC0106FF9}" destId="{85243B65-A211-45C8-8846-C18724080490}" srcOrd="0" destOrd="0" parTransId="{E28E08BF-B702-49B7-8682-DC0068B91053}" sibTransId="{FFDDE4C9-17A7-4727-81C7-2549D848690F}"/>
    <dgm:cxn modelId="{5BB54414-0562-4499-9034-D8B91DE03336}" srcId="{85243B65-A211-45C8-8846-C18724080490}" destId="{8C576EEF-4F2E-4200-BB56-907E367599EF}" srcOrd="1" destOrd="0" parTransId="{4D325866-4398-4E56-ADE1-F4F26BAEFD20}" sibTransId="{DAC64D20-3B21-43CB-AE81-FE2FFA3BDF05}"/>
    <dgm:cxn modelId="{81445075-BBC3-4A42-95E3-A560BAECAAAF}" type="presOf" srcId="{97486F2D-FB6F-4895-B82D-4A15A03F35B0}" destId="{25982855-50C1-451B-9DCC-AE1CE9375BDD}" srcOrd="0" destOrd="0" presId="urn:microsoft.com/office/officeart/2005/8/layout/radial5"/>
    <dgm:cxn modelId="{779588D6-6001-482D-AFAC-C44C44990826}" type="presOf" srcId="{A1457318-62D7-4EE0-9DFF-2F5BC0106FF9}" destId="{BC56802A-5047-4133-8366-37F240DA9072}" srcOrd="0" destOrd="0" presId="urn:microsoft.com/office/officeart/2005/8/layout/radial5"/>
    <dgm:cxn modelId="{D596D6B1-47F8-4B2A-9EE1-815566F407DF}" srcId="{85243B65-A211-45C8-8846-C18724080490}" destId="{48EC8992-6E88-42FC-8CCD-579A95EF17A0}" srcOrd="0" destOrd="0" parTransId="{97486F2D-FB6F-4895-B82D-4A15A03F35B0}" sibTransId="{33CCCAC3-F269-444E-B1E5-1F211BB777BC}"/>
    <dgm:cxn modelId="{2F9F8DDA-E8B2-4ECE-89F0-5ADF2F407F41}" type="presOf" srcId="{8C576EEF-4F2E-4200-BB56-907E367599EF}" destId="{7F8DDF26-81D3-493E-BBA1-18276407FA9B}" srcOrd="0" destOrd="0" presId="urn:microsoft.com/office/officeart/2005/8/layout/radial5"/>
    <dgm:cxn modelId="{F5B561AF-FDB9-4F9B-A047-14DCF1C4A50A}" srcId="{85243B65-A211-45C8-8846-C18724080490}" destId="{90FC37F1-9E99-458D-8BCF-60A2CB4AD1F6}" srcOrd="3" destOrd="0" parTransId="{B89BF206-8440-4C20-AEAE-B5A40C1BC975}" sibTransId="{23FDB941-D025-4134-A4ED-29305A5D41D7}"/>
    <dgm:cxn modelId="{F84ECD61-C0F4-4E68-8A67-F2666D65A52E}" type="presOf" srcId="{90FC37F1-9E99-458D-8BCF-60A2CB4AD1F6}" destId="{65422472-7BE1-4656-8FFB-C408C5872166}" srcOrd="0" destOrd="0" presId="urn:microsoft.com/office/officeart/2005/8/layout/radial5"/>
    <dgm:cxn modelId="{C0A20F60-E7CA-4B60-832A-26E3BAF427A1}" type="presOf" srcId="{4D325866-4398-4E56-ADE1-F4F26BAEFD20}" destId="{2B908718-4118-475A-B286-37179EB2F5A0}" srcOrd="1" destOrd="0" presId="urn:microsoft.com/office/officeart/2005/8/layout/radial5"/>
    <dgm:cxn modelId="{3C77B491-3A67-45A8-9CAF-315F22C1149E}" type="presOf" srcId="{48EC8992-6E88-42FC-8CCD-579A95EF17A0}" destId="{9974E2AF-045E-40EF-984C-64AA00DBFF2A}" srcOrd="0" destOrd="0" presId="urn:microsoft.com/office/officeart/2005/8/layout/radial5"/>
    <dgm:cxn modelId="{51BE4976-F6E6-49A8-814E-68AD4C85FCD9}" type="presOf" srcId="{B89BF206-8440-4C20-AEAE-B5A40C1BC975}" destId="{A4C13FBE-DC77-4791-8EF4-956C58F86615}" srcOrd="0" destOrd="0" presId="urn:microsoft.com/office/officeart/2005/8/layout/radial5"/>
    <dgm:cxn modelId="{50574D75-3D1B-4A9E-A60D-DB1B442AAB45}" type="presParOf" srcId="{BC56802A-5047-4133-8366-37F240DA9072}" destId="{DCA60776-3A88-4ACC-BC4F-F09D548F56BB}" srcOrd="0" destOrd="0" presId="urn:microsoft.com/office/officeart/2005/8/layout/radial5"/>
    <dgm:cxn modelId="{1C3DE304-4515-476E-A705-E8B97DB794F3}" type="presParOf" srcId="{BC56802A-5047-4133-8366-37F240DA9072}" destId="{25982855-50C1-451B-9DCC-AE1CE9375BDD}" srcOrd="1" destOrd="0" presId="urn:microsoft.com/office/officeart/2005/8/layout/radial5"/>
    <dgm:cxn modelId="{AD82A51B-7EDD-426C-9F53-896B219BC8A7}" type="presParOf" srcId="{25982855-50C1-451B-9DCC-AE1CE9375BDD}" destId="{AE24EB47-C687-4F85-AA69-74F68F1DB2B9}" srcOrd="0" destOrd="0" presId="urn:microsoft.com/office/officeart/2005/8/layout/radial5"/>
    <dgm:cxn modelId="{E49F7D46-1977-4013-8E6B-BF13992A8373}" type="presParOf" srcId="{BC56802A-5047-4133-8366-37F240DA9072}" destId="{9974E2AF-045E-40EF-984C-64AA00DBFF2A}" srcOrd="2" destOrd="0" presId="urn:microsoft.com/office/officeart/2005/8/layout/radial5"/>
    <dgm:cxn modelId="{FC6D8EEF-2F5D-45BA-BA9A-E16F0CEE34C4}" type="presParOf" srcId="{BC56802A-5047-4133-8366-37F240DA9072}" destId="{0D853BCB-BC22-4ECA-8003-CE11BD0D02A5}" srcOrd="3" destOrd="0" presId="urn:microsoft.com/office/officeart/2005/8/layout/radial5"/>
    <dgm:cxn modelId="{AFCB0EAD-A4CE-4474-A701-8ABA741B9E6E}" type="presParOf" srcId="{0D853BCB-BC22-4ECA-8003-CE11BD0D02A5}" destId="{2B908718-4118-475A-B286-37179EB2F5A0}" srcOrd="0" destOrd="0" presId="urn:microsoft.com/office/officeart/2005/8/layout/radial5"/>
    <dgm:cxn modelId="{46D0149D-E40B-4C4F-904C-6A0D70028CDA}" type="presParOf" srcId="{BC56802A-5047-4133-8366-37F240DA9072}" destId="{7F8DDF26-81D3-493E-BBA1-18276407FA9B}" srcOrd="4" destOrd="0" presId="urn:microsoft.com/office/officeart/2005/8/layout/radial5"/>
    <dgm:cxn modelId="{384252FD-CDB8-492A-BB1D-2B840CA0EEB6}" type="presParOf" srcId="{BC56802A-5047-4133-8366-37F240DA9072}" destId="{5FB8B48F-009B-4BBD-9E38-579072BADFF2}" srcOrd="5" destOrd="0" presId="urn:microsoft.com/office/officeart/2005/8/layout/radial5"/>
    <dgm:cxn modelId="{E4B7F55C-C267-448E-8DBB-49EBDFE747D5}" type="presParOf" srcId="{5FB8B48F-009B-4BBD-9E38-579072BADFF2}" destId="{61F6ADB5-5049-4BD3-A80C-917609CAEEBF}" srcOrd="0" destOrd="0" presId="urn:microsoft.com/office/officeart/2005/8/layout/radial5"/>
    <dgm:cxn modelId="{1E82BFF9-1C4F-4325-9E5C-9000D4BEC6D9}" type="presParOf" srcId="{BC56802A-5047-4133-8366-37F240DA9072}" destId="{8E99C639-E00C-4565-BC3A-50B0C09412FA}" srcOrd="6" destOrd="0" presId="urn:microsoft.com/office/officeart/2005/8/layout/radial5"/>
    <dgm:cxn modelId="{E838BF31-69F0-4E1D-B575-79C0380C1956}" type="presParOf" srcId="{BC56802A-5047-4133-8366-37F240DA9072}" destId="{A4C13FBE-DC77-4791-8EF4-956C58F86615}" srcOrd="7" destOrd="0" presId="urn:microsoft.com/office/officeart/2005/8/layout/radial5"/>
    <dgm:cxn modelId="{434D952A-598A-4DFC-9629-BF083E4F644E}" type="presParOf" srcId="{A4C13FBE-DC77-4791-8EF4-956C58F86615}" destId="{CAED5271-CC3B-411A-851E-A9E1E355E31A}" srcOrd="0" destOrd="0" presId="urn:microsoft.com/office/officeart/2005/8/layout/radial5"/>
    <dgm:cxn modelId="{9D969BD9-C9A7-467E-90BD-F1B5ACC0B13C}" type="presParOf" srcId="{BC56802A-5047-4133-8366-37F240DA9072}" destId="{65422472-7BE1-4656-8FFB-C408C587216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44B7D-53D7-4FAD-AA53-7379FCEEB3C5}">
      <dsp:nvSpPr>
        <dsp:cNvPr id="0" name=""/>
        <dsp:cNvSpPr/>
      </dsp:nvSpPr>
      <dsp:spPr>
        <a:xfrm>
          <a:off x="3768560" y="1596655"/>
          <a:ext cx="1225878" cy="12258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t>Social Institutions</a:t>
          </a:r>
          <a:endParaRPr lang="en-IN" sz="1400" b="1" kern="1200" dirty="0"/>
        </a:p>
      </dsp:txBody>
      <dsp:txXfrm>
        <a:off x="3948086" y="1776181"/>
        <a:ext cx="866826" cy="866826"/>
      </dsp:txXfrm>
    </dsp:sp>
    <dsp:sp modelId="{71886685-B9ED-4256-8C13-DBA2B0A02170}">
      <dsp:nvSpPr>
        <dsp:cNvPr id="0" name=""/>
        <dsp:cNvSpPr/>
      </dsp:nvSpPr>
      <dsp:spPr>
        <a:xfrm rot="16200000">
          <a:off x="4197534" y="1400100"/>
          <a:ext cx="367931" cy="25180"/>
        </a:xfrm>
        <a:custGeom>
          <a:avLst/>
          <a:gdLst/>
          <a:ahLst/>
          <a:cxnLst/>
          <a:rect l="0" t="0" r="0" b="0"/>
          <a:pathLst>
            <a:path>
              <a:moveTo>
                <a:pt x="0" y="12590"/>
              </a:moveTo>
              <a:lnTo>
                <a:pt x="367931" y="1259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372301" y="1403492"/>
        <a:ext cx="18396" cy="18396"/>
      </dsp:txXfrm>
    </dsp:sp>
    <dsp:sp modelId="{37CDD972-4C86-4317-B38A-EE30A04DEEC9}">
      <dsp:nvSpPr>
        <dsp:cNvPr id="0" name=""/>
        <dsp:cNvSpPr/>
      </dsp:nvSpPr>
      <dsp:spPr>
        <a:xfrm>
          <a:off x="3768560" y="2846"/>
          <a:ext cx="1225878" cy="122587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baseline="0" dirty="0" smtClean="0"/>
            <a:t>Family, Marriage and Kinship </a:t>
          </a:r>
          <a:endParaRPr lang="en-IN" sz="1400" b="1" kern="1200" dirty="0"/>
        </a:p>
      </dsp:txBody>
      <dsp:txXfrm>
        <a:off x="3948086" y="182372"/>
        <a:ext cx="866826" cy="866826"/>
      </dsp:txXfrm>
    </dsp:sp>
    <dsp:sp modelId="{D1FFD356-B0CE-49DD-A8AE-C92E7887281F}">
      <dsp:nvSpPr>
        <dsp:cNvPr id="0" name=""/>
        <dsp:cNvSpPr/>
      </dsp:nvSpPr>
      <dsp:spPr>
        <a:xfrm rot="20520000">
          <a:off x="4955436" y="1950747"/>
          <a:ext cx="367931" cy="25180"/>
        </a:xfrm>
        <a:custGeom>
          <a:avLst/>
          <a:gdLst/>
          <a:ahLst/>
          <a:cxnLst/>
          <a:rect l="0" t="0" r="0" b="0"/>
          <a:pathLst>
            <a:path>
              <a:moveTo>
                <a:pt x="0" y="12590"/>
              </a:moveTo>
              <a:lnTo>
                <a:pt x="367931" y="1259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5130203" y="1954139"/>
        <a:ext cx="18396" cy="18396"/>
      </dsp:txXfrm>
    </dsp:sp>
    <dsp:sp modelId="{A698DA34-7E49-4352-BEE7-03A9C41DAC96}">
      <dsp:nvSpPr>
        <dsp:cNvPr id="0" name=""/>
        <dsp:cNvSpPr/>
      </dsp:nvSpPr>
      <dsp:spPr>
        <a:xfrm>
          <a:off x="5284363" y="1104141"/>
          <a:ext cx="1225878" cy="1225878"/>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baseline="0" dirty="0" smtClean="0"/>
            <a:t>Politics</a:t>
          </a:r>
          <a:endParaRPr lang="en-IN" sz="1400" b="1" kern="1200" dirty="0"/>
        </a:p>
      </dsp:txBody>
      <dsp:txXfrm>
        <a:off x="5463889" y="1283667"/>
        <a:ext cx="866826" cy="866826"/>
      </dsp:txXfrm>
    </dsp:sp>
    <dsp:sp modelId="{84F19448-46BF-4973-89B1-CBA9D240C268}">
      <dsp:nvSpPr>
        <dsp:cNvPr id="0" name=""/>
        <dsp:cNvSpPr/>
      </dsp:nvSpPr>
      <dsp:spPr>
        <a:xfrm rot="3240000">
          <a:off x="4665943" y="2841714"/>
          <a:ext cx="367931" cy="25180"/>
        </a:xfrm>
        <a:custGeom>
          <a:avLst/>
          <a:gdLst/>
          <a:ahLst/>
          <a:cxnLst/>
          <a:rect l="0" t="0" r="0" b="0"/>
          <a:pathLst>
            <a:path>
              <a:moveTo>
                <a:pt x="0" y="12590"/>
              </a:moveTo>
              <a:lnTo>
                <a:pt x="367931" y="1259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840710" y="2845106"/>
        <a:ext cx="18396" cy="18396"/>
      </dsp:txXfrm>
    </dsp:sp>
    <dsp:sp modelId="{2108B35A-937A-46F5-AA46-640EE9AB3E6C}">
      <dsp:nvSpPr>
        <dsp:cNvPr id="0" name=""/>
        <dsp:cNvSpPr/>
      </dsp:nvSpPr>
      <dsp:spPr>
        <a:xfrm>
          <a:off x="4705378" y="2886075"/>
          <a:ext cx="1225878" cy="1225878"/>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baseline="0" dirty="0" smtClean="0"/>
            <a:t>Economics;</a:t>
          </a:r>
          <a:endParaRPr lang="en-IN" sz="1400" b="1" kern="1200" dirty="0"/>
        </a:p>
      </dsp:txBody>
      <dsp:txXfrm>
        <a:off x="4884904" y="3065601"/>
        <a:ext cx="866826" cy="866826"/>
      </dsp:txXfrm>
    </dsp:sp>
    <dsp:sp modelId="{6C83DF76-577F-49B7-AF72-1A0D712DCBEF}">
      <dsp:nvSpPr>
        <dsp:cNvPr id="0" name=""/>
        <dsp:cNvSpPr/>
      </dsp:nvSpPr>
      <dsp:spPr>
        <a:xfrm rot="7560000">
          <a:off x="3729125" y="2841714"/>
          <a:ext cx="367931" cy="25180"/>
        </a:xfrm>
        <a:custGeom>
          <a:avLst/>
          <a:gdLst/>
          <a:ahLst/>
          <a:cxnLst/>
          <a:rect l="0" t="0" r="0" b="0"/>
          <a:pathLst>
            <a:path>
              <a:moveTo>
                <a:pt x="0" y="12590"/>
              </a:moveTo>
              <a:lnTo>
                <a:pt x="367931" y="1259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10800000">
        <a:off x="3903892" y="2845106"/>
        <a:ext cx="18396" cy="18396"/>
      </dsp:txXfrm>
    </dsp:sp>
    <dsp:sp modelId="{004BF816-AA68-478A-BB45-939A5867890E}">
      <dsp:nvSpPr>
        <dsp:cNvPr id="0" name=""/>
        <dsp:cNvSpPr/>
      </dsp:nvSpPr>
      <dsp:spPr>
        <a:xfrm>
          <a:off x="2831742" y="2886075"/>
          <a:ext cx="1225878" cy="1225878"/>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baseline="0" dirty="0" smtClean="0"/>
            <a:t>Religion; and </a:t>
          </a:r>
          <a:endParaRPr lang="en-IN" sz="1400" b="1" kern="1200" dirty="0"/>
        </a:p>
      </dsp:txBody>
      <dsp:txXfrm>
        <a:off x="3011268" y="3065601"/>
        <a:ext cx="866826" cy="866826"/>
      </dsp:txXfrm>
    </dsp:sp>
    <dsp:sp modelId="{95C0FE91-B5FF-4829-A1F5-4FF745765DD8}">
      <dsp:nvSpPr>
        <dsp:cNvPr id="0" name=""/>
        <dsp:cNvSpPr/>
      </dsp:nvSpPr>
      <dsp:spPr>
        <a:xfrm rot="11880000">
          <a:off x="3439632" y="1950747"/>
          <a:ext cx="367931" cy="25180"/>
        </a:xfrm>
        <a:custGeom>
          <a:avLst/>
          <a:gdLst/>
          <a:ahLst/>
          <a:cxnLst/>
          <a:rect l="0" t="0" r="0" b="0"/>
          <a:pathLst>
            <a:path>
              <a:moveTo>
                <a:pt x="0" y="12590"/>
              </a:moveTo>
              <a:lnTo>
                <a:pt x="367931" y="1259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10800000">
        <a:off x="3614400" y="1954139"/>
        <a:ext cx="18396" cy="18396"/>
      </dsp:txXfrm>
    </dsp:sp>
    <dsp:sp modelId="{68C2549F-543F-4C81-A49C-051FE1D3AF52}">
      <dsp:nvSpPr>
        <dsp:cNvPr id="0" name=""/>
        <dsp:cNvSpPr/>
      </dsp:nvSpPr>
      <dsp:spPr>
        <a:xfrm>
          <a:off x="2252757" y="1104141"/>
          <a:ext cx="1225878" cy="1225878"/>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baseline="0" dirty="0" smtClean="0"/>
            <a:t>Education.</a:t>
          </a:r>
          <a:endParaRPr lang="en-IN" sz="1400" b="1" kern="1200" dirty="0"/>
        </a:p>
      </dsp:txBody>
      <dsp:txXfrm>
        <a:off x="2432283" y="1283667"/>
        <a:ext cx="866826" cy="866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AB93A-4E0E-4A9E-94F9-E85BF94D970A}">
      <dsp:nvSpPr>
        <dsp:cNvPr id="0" name=""/>
        <dsp:cNvSpPr/>
      </dsp:nvSpPr>
      <dsp:spPr>
        <a:xfrm rot="2599719">
          <a:off x="1889762" y="2852175"/>
          <a:ext cx="1014219" cy="44208"/>
        </a:xfrm>
        <a:custGeom>
          <a:avLst/>
          <a:gdLst/>
          <a:ahLst/>
          <a:cxnLst/>
          <a:rect l="0" t="0" r="0" b="0"/>
          <a:pathLst>
            <a:path>
              <a:moveTo>
                <a:pt x="0" y="22104"/>
              </a:moveTo>
              <a:lnTo>
                <a:pt x="1014219" y="2210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FB4452-2640-44C1-B820-98DBA6BF9923}">
      <dsp:nvSpPr>
        <dsp:cNvPr id="0" name=""/>
        <dsp:cNvSpPr/>
      </dsp:nvSpPr>
      <dsp:spPr>
        <a:xfrm rot="883652">
          <a:off x="2011563" y="2274710"/>
          <a:ext cx="999679" cy="44208"/>
        </a:xfrm>
        <a:custGeom>
          <a:avLst/>
          <a:gdLst/>
          <a:ahLst/>
          <a:cxnLst/>
          <a:rect l="0" t="0" r="0" b="0"/>
          <a:pathLst>
            <a:path>
              <a:moveTo>
                <a:pt x="0" y="22104"/>
              </a:moveTo>
              <a:lnTo>
                <a:pt x="999679" y="2210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67A482-723B-43A5-A230-A10E56F715C1}">
      <dsp:nvSpPr>
        <dsp:cNvPr id="0" name=""/>
        <dsp:cNvSpPr/>
      </dsp:nvSpPr>
      <dsp:spPr>
        <a:xfrm rot="20757875">
          <a:off x="2013224" y="1758982"/>
          <a:ext cx="988902" cy="44208"/>
        </a:xfrm>
        <a:custGeom>
          <a:avLst/>
          <a:gdLst/>
          <a:ahLst/>
          <a:cxnLst/>
          <a:rect l="0" t="0" r="0" b="0"/>
          <a:pathLst>
            <a:path>
              <a:moveTo>
                <a:pt x="0" y="22104"/>
              </a:moveTo>
              <a:lnTo>
                <a:pt x="988902" y="2210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F99D81-5003-4757-A588-C5AEB1466D0D}">
      <dsp:nvSpPr>
        <dsp:cNvPr id="0" name=""/>
        <dsp:cNvSpPr/>
      </dsp:nvSpPr>
      <dsp:spPr>
        <a:xfrm rot="19018214">
          <a:off x="1892851" y="1177928"/>
          <a:ext cx="1004713" cy="44208"/>
        </a:xfrm>
        <a:custGeom>
          <a:avLst/>
          <a:gdLst/>
          <a:ahLst/>
          <a:cxnLst/>
          <a:rect l="0" t="0" r="0" b="0"/>
          <a:pathLst>
            <a:path>
              <a:moveTo>
                <a:pt x="0" y="22104"/>
              </a:moveTo>
              <a:lnTo>
                <a:pt x="1004713" y="2210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82E5D-A4AF-4AEC-803B-F83FF0BE11A1}">
      <dsp:nvSpPr>
        <dsp:cNvPr id="0" name=""/>
        <dsp:cNvSpPr/>
      </dsp:nvSpPr>
      <dsp:spPr>
        <a:xfrm>
          <a:off x="599721" y="1239915"/>
          <a:ext cx="1497210" cy="149721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195CB4-EA12-4E8A-847C-423B123EFFF6}">
      <dsp:nvSpPr>
        <dsp:cNvPr id="0" name=""/>
        <dsp:cNvSpPr/>
      </dsp:nvSpPr>
      <dsp:spPr>
        <a:xfrm>
          <a:off x="2325336" y="16461"/>
          <a:ext cx="1713216" cy="898326"/>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1" kern="1200" dirty="0" smtClean="0"/>
            <a:t>Economical</a:t>
          </a:r>
          <a:endParaRPr lang="en-IN" sz="1800" b="1" kern="1200" dirty="0"/>
        </a:p>
      </dsp:txBody>
      <dsp:txXfrm>
        <a:off x="2576231" y="148018"/>
        <a:ext cx="1211426" cy="635212"/>
      </dsp:txXfrm>
    </dsp:sp>
    <dsp:sp modelId="{EB85DDC0-64DE-4028-87F9-0BA9D83E8799}">
      <dsp:nvSpPr>
        <dsp:cNvPr id="0" name=""/>
        <dsp:cNvSpPr/>
      </dsp:nvSpPr>
      <dsp:spPr>
        <a:xfrm>
          <a:off x="2903986" y="1018712"/>
          <a:ext cx="1713216" cy="898326"/>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1" kern="1200" dirty="0" smtClean="0"/>
            <a:t>Educational</a:t>
          </a:r>
          <a:endParaRPr lang="en-IN" sz="1800" b="1" kern="1200" dirty="0"/>
        </a:p>
      </dsp:txBody>
      <dsp:txXfrm>
        <a:off x="3154881" y="1150269"/>
        <a:ext cx="1211426" cy="635212"/>
      </dsp:txXfrm>
    </dsp:sp>
    <dsp:sp modelId="{04E30268-6C5F-47B1-BB53-78DBEF4548E4}">
      <dsp:nvSpPr>
        <dsp:cNvPr id="0" name=""/>
        <dsp:cNvSpPr/>
      </dsp:nvSpPr>
      <dsp:spPr>
        <a:xfrm>
          <a:off x="2903986" y="2176012"/>
          <a:ext cx="1713216" cy="898326"/>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1" kern="1200" dirty="0" smtClean="0"/>
            <a:t>Political</a:t>
          </a:r>
          <a:endParaRPr lang="en-IN" sz="1800" b="1" kern="1200" dirty="0"/>
        </a:p>
      </dsp:txBody>
      <dsp:txXfrm>
        <a:off x="3154881" y="2307569"/>
        <a:ext cx="1211426" cy="635212"/>
      </dsp:txXfrm>
    </dsp:sp>
    <dsp:sp modelId="{95DAB465-CED0-40EF-B575-11F0AC061AA6}">
      <dsp:nvSpPr>
        <dsp:cNvPr id="0" name=""/>
        <dsp:cNvSpPr/>
      </dsp:nvSpPr>
      <dsp:spPr>
        <a:xfrm>
          <a:off x="2325336" y="3165673"/>
          <a:ext cx="1713216" cy="898326"/>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1" kern="1200" dirty="0" smtClean="0"/>
            <a:t>Cultural</a:t>
          </a:r>
          <a:endParaRPr lang="en-IN" sz="1800" b="1" kern="1200" dirty="0"/>
        </a:p>
      </dsp:txBody>
      <dsp:txXfrm>
        <a:off x="2576231" y="3297230"/>
        <a:ext cx="1211426" cy="635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7301F-DB97-40A3-9055-C24F3F4491B8}">
      <dsp:nvSpPr>
        <dsp:cNvPr id="0" name=""/>
        <dsp:cNvSpPr/>
      </dsp:nvSpPr>
      <dsp:spPr>
        <a:xfrm>
          <a:off x="1270509" y="740645"/>
          <a:ext cx="1573781" cy="153205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households</a:t>
          </a:r>
          <a:endParaRPr lang="en-US" sz="1800" kern="1200" dirty="0"/>
        </a:p>
      </dsp:txBody>
      <dsp:txXfrm>
        <a:off x="1500984" y="965009"/>
        <a:ext cx="1112831" cy="1083322"/>
      </dsp:txXfrm>
    </dsp:sp>
    <dsp:sp modelId="{2393D0D4-50F1-469E-B7E7-8697868872FE}">
      <dsp:nvSpPr>
        <dsp:cNvPr id="0" name=""/>
        <dsp:cNvSpPr/>
      </dsp:nvSpPr>
      <dsp:spPr>
        <a:xfrm rot="12900000">
          <a:off x="969811" y="770587"/>
          <a:ext cx="468823" cy="27736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81A5D8-6632-4611-983E-602C19BB3E68}">
      <dsp:nvSpPr>
        <dsp:cNvPr id="0" name=""/>
        <dsp:cNvSpPr/>
      </dsp:nvSpPr>
      <dsp:spPr>
        <a:xfrm>
          <a:off x="549931" y="404998"/>
          <a:ext cx="924546" cy="73963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Migration</a:t>
          </a:r>
          <a:endParaRPr lang="en-US" sz="1600" kern="1200" dirty="0"/>
        </a:p>
      </dsp:txBody>
      <dsp:txXfrm>
        <a:off x="571594" y="426661"/>
        <a:ext cx="881220" cy="696310"/>
      </dsp:txXfrm>
    </dsp:sp>
    <dsp:sp modelId="{937A8AE3-17E7-45D3-A175-002C05C46059}">
      <dsp:nvSpPr>
        <dsp:cNvPr id="0" name=""/>
        <dsp:cNvSpPr/>
      </dsp:nvSpPr>
      <dsp:spPr>
        <a:xfrm rot="16200000">
          <a:off x="1816461" y="332979"/>
          <a:ext cx="481877" cy="277363"/>
        </a:xfrm>
        <a:prstGeom prst="lef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7E1E6E-B0B8-476B-A01F-36A5FF2E42E5}">
      <dsp:nvSpPr>
        <dsp:cNvPr id="0" name=""/>
        <dsp:cNvSpPr/>
      </dsp:nvSpPr>
      <dsp:spPr>
        <a:xfrm>
          <a:off x="1595126" y="-139096"/>
          <a:ext cx="924546" cy="739636"/>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widows</a:t>
          </a:r>
          <a:endParaRPr lang="en-US" sz="1600" kern="1200" dirty="0"/>
        </a:p>
      </dsp:txBody>
      <dsp:txXfrm>
        <a:off x="1616789" y="-117433"/>
        <a:ext cx="881220" cy="696310"/>
      </dsp:txXfrm>
    </dsp:sp>
    <dsp:sp modelId="{C5C296B5-D8F7-4C2A-A5B4-3B4438598FA4}">
      <dsp:nvSpPr>
        <dsp:cNvPr id="0" name=""/>
        <dsp:cNvSpPr/>
      </dsp:nvSpPr>
      <dsp:spPr>
        <a:xfrm rot="19500000">
          <a:off x="2676165" y="770587"/>
          <a:ext cx="468823" cy="277363"/>
        </a:xfrm>
        <a:prstGeom prst="lef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3B6086-801A-4690-AEA3-341EFF5794F9}">
      <dsp:nvSpPr>
        <dsp:cNvPr id="0" name=""/>
        <dsp:cNvSpPr/>
      </dsp:nvSpPr>
      <dsp:spPr>
        <a:xfrm>
          <a:off x="2640322" y="404998"/>
          <a:ext cx="924546" cy="739636"/>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abroad</a:t>
          </a:r>
          <a:endParaRPr lang="en-US" sz="1600" kern="1200" dirty="0"/>
        </a:p>
      </dsp:txBody>
      <dsp:txXfrm>
        <a:off x="2661985" y="426661"/>
        <a:ext cx="881220" cy="696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1D1D0-364D-48AF-9231-1A716B691F24}">
      <dsp:nvSpPr>
        <dsp:cNvPr id="0" name=""/>
        <dsp:cNvSpPr/>
      </dsp:nvSpPr>
      <dsp:spPr>
        <a:xfrm>
          <a:off x="848264" y="1579466"/>
          <a:ext cx="1378334" cy="689167"/>
        </a:xfrm>
        <a:prstGeom prst="wav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Marriage</a:t>
          </a:r>
          <a:endParaRPr lang="en-US" sz="2100" kern="1200" dirty="0"/>
        </a:p>
      </dsp:txBody>
      <dsp:txXfrm>
        <a:off x="848264" y="1751758"/>
        <a:ext cx="1378334" cy="344583"/>
      </dsp:txXfrm>
    </dsp:sp>
    <dsp:sp modelId="{9BD57C1A-DAFB-4371-97E1-ED70D26689B3}">
      <dsp:nvSpPr>
        <dsp:cNvPr id="0" name=""/>
        <dsp:cNvSpPr/>
      </dsp:nvSpPr>
      <dsp:spPr>
        <a:xfrm rot="17357581">
          <a:off x="1667920" y="1046560"/>
          <a:ext cx="1668689" cy="180000"/>
        </a:xfrm>
        <a:custGeom>
          <a:avLst/>
          <a:gdLst/>
          <a:ahLst/>
          <a:cxnLst/>
          <a:rect l="0" t="0" r="0" b="0"/>
          <a:pathLst>
            <a:path>
              <a:moveTo>
                <a:pt x="0" y="90000"/>
              </a:moveTo>
              <a:lnTo>
                <a:pt x="1668689" y="900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60548" y="1094843"/>
        <a:ext cx="83434" cy="83434"/>
      </dsp:txXfrm>
    </dsp:sp>
    <dsp:sp modelId="{E926F14A-8DC5-4752-8898-3A9DA1A4B4DF}">
      <dsp:nvSpPr>
        <dsp:cNvPr id="0" name=""/>
        <dsp:cNvSpPr/>
      </dsp:nvSpPr>
      <dsp:spPr>
        <a:xfrm>
          <a:off x="2777932" y="4488"/>
          <a:ext cx="1378334" cy="68916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Monogamy</a:t>
          </a:r>
          <a:endParaRPr lang="en-US" sz="2100" kern="1200" dirty="0"/>
        </a:p>
      </dsp:txBody>
      <dsp:txXfrm>
        <a:off x="2798117" y="24673"/>
        <a:ext cx="1337964" cy="648797"/>
      </dsp:txXfrm>
    </dsp:sp>
    <dsp:sp modelId="{F905E2DB-D97D-4F70-B207-11F0CFFAC736}">
      <dsp:nvSpPr>
        <dsp:cNvPr id="0" name=""/>
        <dsp:cNvSpPr/>
      </dsp:nvSpPr>
      <dsp:spPr>
        <a:xfrm rot="18310198">
          <a:off x="2023680" y="1442832"/>
          <a:ext cx="957170" cy="180000"/>
        </a:xfrm>
        <a:custGeom>
          <a:avLst/>
          <a:gdLst/>
          <a:ahLst/>
          <a:cxnLst/>
          <a:rect l="0" t="0" r="0" b="0"/>
          <a:pathLst>
            <a:path>
              <a:moveTo>
                <a:pt x="0" y="90000"/>
              </a:moveTo>
              <a:lnTo>
                <a:pt x="957170" y="900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78336" y="1508902"/>
        <a:ext cx="47858" cy="47858"/>
      </dsp:txXfrm>
    </dsp:sp>
    <dsp:sp modelId="{7C644996-054C-4F05-B81D-6D7827EA6FB6}">
      <dsp:nvSpPr>
        <dsp:cNvPr id="0" name=""/>
        <dsp:cNvSpPr/>
      </dsp:nvSpPr>
      <dsp:spPr>
        <a:xfrm>
          <a:off x="2777932" y="797030"/>
          <a:ext cx="1378334" cy="68916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Polygamy</a:t>
          </a:r>
          <a:endParaRPr lang="en-US" sz="2100" kern="1200" dirty="0"/>
        </a:p>
      </dsp:txBody>
      <dsp:txXfrm>
        <a:off x="2798117" y="817215"/>
        <a:ext cx="1337964" cy="648797"/>
      </dsp:txXfrm>
    </dsp:sp>
    <dsp:sp modelId="{5DA96DE4-45CA-4EE9-812D-8CBBA8B02AE0}">
      <dsp:nvSpPr>
        <dsp:cNvPr id="0" name=""/>
        <dsp:cNvSpPr/>
      </dsp:nvSpPr>
      <dsp:spPr>
        <a:xfrm rot="19457599">
          <a:off x="4092449" y="853478"/>
          <a:ext cx="678969" cy="180000"/>
        </a:xfrm>
        <a:custGeom>
          <a:avLst/>
          <a:gdLst/>
          <a:ahLst/>
          <a:cxnLst/>
          <a:rect l="0" t="0" r="0" b="0"/>
          <a:pathLst>
            <a:path>
              <a:moveTo>
                <a:pt x="0" y="90000"/>
              </a:moveTo>
              <a:lnTo>
                <a:pt x="678969" y="9000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14960" y="926504"/>
        <a:ext cx="33948" cy="33948"/>
      </dsp:txXfrm>
    </dsp:sp>
    <dsp:sp modelId="{7CF18782-3B09-46D9-80B6-EECD7E49E1D9}">
      <dsp:nvSpPr>
        <dsp:cNvPr id="0" name=""/>
        <dsp:cNvSpPr/>
      </dsp:nvSpPr>
      <dsp:spPr>
        <a:xfrm>
          <a:off x="4707601" y="400759"/>
          <a:ext cx="1378334" cy="6891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Polygyny</a:t>
          </a:r>
          <a:endParaRPr lang="en-US" sz="2100" kern="1200" dirty="0"/>
        </a:p>
      </dsp:txBody>
      <dsp:txXfrm>
        <a:off x="4727786" y="420944"/>
        <a:ext cx="1337964" cy="648797"/>
      </dsp:txXfrm>
    </dsp:sp>
    <dsp:sp modelId="{29FDED36-3D42-491B-8C3C-633F032BFC97}">
      <dsp:nvSpPr>
        <dsp:cNvPr id="0" name=""/>
        <dsp:cNvSpPr/>
      </dsp:nvSpPr>
      <dsp:spPr>
        <a:xfrm rot="2142401">
          <a:off x="4092449" y="1249749"/>
          <a:ext cx="678969" cy="180000"/>
        </a:xfrm>
        <a:custGeom>
          <a:avLst/>
          <a:gdLst/>
          <a:ahLst/>
          <a:cxnLst/>
          <a:rect l="0" t="0" r="0" b="0"/>
          <a:pathLst>
            <a:path>
              <a:moveTo>
                <a:pt x="0" y="90000"/>
              </a:moveTo>
              <a:lnTo>
                <a:pt x="678969" y="9000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14960" y="1322775"/>
        <a:ext cx="33948" cy="33948"/>
      </dsp:txXfrm>
    </dsp:sp>
    <dsp:sp modelId="{25965330-1F2F-47C6-8D46-A5093B6DACF7}">
      <dsp:nvSpPr>
        <dsp:cNvPr id="0" name=""/>
        <dsp:cNvSpPr/>
      </dsp:nvSpPr>
      <dsp:spPr>
        <a:xfrm>
          <a:off x="4707601" y="1193301"/>
          <a:ext cx="1378334" cy="6891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Polyandry</a:t>
          </a:r>
          <a:endParaRPr lang="en-US" sz="2100" kern="1200" dirty="0"/>
        </a:p>
      </dsp:txBody>
      <dsp:txXfrm>
        <a:off x="4727786" y="1213486"/>
        <a:ext cx="1337964" cy="648797"/>
      </dsp:txXfrm>
    </dsp:sp>
    <dsp:sp modelId="{55D92132-506B-45F2-9552-47FF5DCBBFD5}">
      <dsp:nvSpPr>
        <dsp:cNvPr id="0" name=""/>
        <dsp:cNvSpPr/>
      </dsp:nvSpPr>
      <dsp:spPr>
        <a:xfrm rot="63011">
          <a:off x="2226552" y="1839103"/>
          <a:ext cx="551426" cy="180000"/>
        </a:xfrm>
        <a:custGeom>
          <a:avLst/>
          <a:gdLst/>
          <a:ahLst/>
          <a:cxnLst/>
          <a:rect l="0" t="0" r="0" b="0"/>
          <a:pathLst>
            <a:path>
              <a:moveTo>
                <a:pt x="0" y="90000"/>
              </a:moveTo>
              <a:lnTo>
                <a:pt x="551426" y="900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88480" y="1915317"/>
        <a:ext cx="27571" cy="27571"/>
      </dsp:txXfrm>
    </dsp:sp>
    <dsp:sp modelId="{4A77D094-1390-4A6C-BAB8-01BB8296BAF5}">
      <dsp:nvSpPr>
        <dsp:cNvPr id="0" name=""/>
        <dsp:cNvSpPr/>
      </dsp:nvSpPr>
      <dsp:spPr>
        <a:xfrm>
          <a:off x="2777932" y="1589572"/>
          <a:ext cx="1378334" cy="68916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Endogamy</a:t>
          </a:r>
          <a:endParaRPr lang="en-US" sz="2100" kern="1200" dirty="0"/>
        </a:p>
      </dsp:txBody>
      <dsp:txXfrm>
        <a:off x="2798117" y="1609757"/>
        <a:ext cx="1337964" cy="648797"/>
      </dsp:txXfrm>
    </dsp:sp>
    <dsp:sp modelId="{9B17273A-8A88-4BA7-BEDC-423C4FDCBAE9}">
      <dsp:nvSpPr>
        <dsp:cNvPr id="0" name=""/>
        <dsp:cNvSpPr/>
      </dsp:nvSpPr>
      <dsp:spPr>
        <a:xfrm rot="3330906">
          <a:off x="2015384" y="2235374"/>
          <a:ext cx="973763" cy="180000"/>
        </a:xfrm>
        <a:custGeom>
          <a:avLst/>
          <a:gdLst/>
          <a:ahLst/>
          <a:cxnLst/>
          <a:rect l="0" t="0" r="0" b="0"/>
          <a:pathLst>
            <a:path>
              <a:moveTo>
                <a:pt x="0" y="90000"/>
              </a:moveTo>
              <a:lnTo>
                <a:pt x="973763" y="900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77921" y="2301030"/>
        <a:ext cx="48688" cy="48688"/>
      </dsp:txXfrm>
    </dsp:sp>
    <dsp:sp modelId="{8CEFBDD6-E905-42B7-8183-836594B2613C}">
      <dsp:nvSpPr>
        <dsp:cNvPr id="0" name=""/>
        <dsp:cNvSpPr/>
      </dsp:nvSpPr>
      <dsp:spPr>
        <a:xfrm>
          <a:off x="2777932" y="2382115"/>
          <a:ext cx="1378334" cy="68916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Exogamy</a:t>
          </a:r>
          <a:endParaRPr lang="en-US" sz="2100" kern="1200" dirty="0"/>
        </a:p>
      </dsp:txBody>
      <dsp:txXfrm>
        <a:off x="2798117" y="2402300"/>
        <a:ext cx="1337964" cy="648797"/>
      </dsp:txXfrm>
    </dsp:sp>
    <dsp:sp modelId="{088A23F1-248E-4D4C-B3D3-585C48307295}">
      <dsp:nvSpPr>
        <dsp:cNvPr id="0" name=""/>
        <dsp:cNvSpPr/>
      </dsp:nvSpPr>
      <dsp:spPr>
        <a:xfrm rot="4249260">
          <a:off x="1663149" y="2626592"/>
          <a:ext cx="1678232" cy="180000"/>
        </a:xfrm>
        <a:custGeom>
          <a:avLst/>
          <a:gdLst/>
          <a:ahLst/>
          <a:cxnLst/>
          <a:rect l="0" t="0" r="0" b="0"/>
          <a:pathLst>
            <a:path>
              <a:moveTo>
                <a:pt x="0" y="90000"/>
              </a:moveTo>
              <a:lnTo>
                <a:pt x="1678232" y="900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460309" y="2674636"/>
        <a:ext cx="83911" cy="83911"/>
      </dsp:txXfrm>
    </dsp:sp>
    <dsp:sp modelId="{70FAB3A3-4A04-448D-AEEE-E286E2DA458E}">
      <dsp:nvSpPr>
        <dsp:cNvPr id="0" name=""/>
        <dsp:cNvSpPr/>
      </dsp:nvSpPr>
      <dsp:spPr>
        <a:xfrm>
          <a:off x="2777932" y="3174657"/>
          <a:ext cx="1749782" cy="66895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Arranged Marriage</a:t>
          </a:r>
          <a:endParaRPr lang="en-US" sz="2100" kern="1200" dirty="0"/>
        </a:p>
      </dsp:txBody>
      <dsp:txXfrm>
        <a:off x="2797525" y="3194250"/>
        <a:ext cx="1710596" cy="6297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8C0E7-36EB-4AD2-9DB2-68F111219C67}">
      <dsp:nvSpPr>
        <dsp:cNvPr id="0" name=""/>
        <dsp:cNvSpPr/>
      </dsp:nvSpPr>
      <dsp:spPr>
        <a:xfrm>
          <a:off x="2857127" y="1524000"/>
          <a:ext cx="381744" cy="1231124"/>
        </a:xfrm>
        <a:custGeom>
          <a:avLst/>
          <a:gdLst/>
          <a:ahLst/>
          <a:cxnLst/>
          <a:rect l="0" t="0" r="0" b="0"/>
          <a:pathLst>
            <a:path>
              <a:moveTo>
                <a:pt x="0" y="0"/>
              </a:moveTo>
              <a:lnTo>
                <a:pt x="190872" y="0"/>
              </a:lnTo>
              <a:lnTo>
                <a:pt x="190872" y="1231124"/>
              </a:lnTo>
              <a:lnTo>
                <a:pt x="381744" y="123112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0C4EAD-CE58-4CC1-8A49-0AB2AC99D250}">
      <dsp:nvSpPr>
        <dsp:cNvPr id="0" name=""/>
        <dsp:cNvSpPr/>
      </dsp:nvSpPr>
      <dsp:spPr>
        <a:xfrm>
          <a:off x="2857127" y="1524000"/>
          <a:ext cx="381744" cy="410374"/>
        </a:xfrm>
        <a:custGeom>
          <a:avLst/>
          <a:gdLst/>
          <a:ahLst/>
          <a:cxnLst/>
          <a:rect l="0" t="0" r="0" b="0"/>
          <a:pathLst>
            <a:path>
              <a:moveTo>
                <a:pt x="0" y="0"/>
              </a:moveTo>
              <a:lnTo>
                <a:pt x="190872" y="0"/>
              </a:lnTo>
              <a:lnTo>
                <a:pt x="190872" y="410374"/>
              </a:lnTo>
              <a:lnTo>
                <a:pt x="381744" y="41037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7FAEBE-E4C2-4FEC-869E-A8027909BBA4}">
      <dsp:nvSpPr>
        <dsp:cNvPr id="0" name=""/>
        <dsp:cNvSpPr/>
      </dsp:nvSpPr>
      <dsp:spPr>
        <a:xfrm>
          <a:off x="2857127" y="1113625"/>
          <a:ext cx="381744" cy="410374"/>
        </a:xfrm>
        <a:custGeom>
          <a:avLst/>
          <a:gdLst/>
          <a:ahLst/>
          <a:cxnLst/>
          <a:rect l="0" t="0" r="0" b="0"/>
          <a:pathLst>
            <a:path>
              <a:moveTo>
                <a:pt x="0" y="410374"/>
              </a:moveTo>
              <a:lnTo>
                <a:pt x="190872" y="410374"/>
              </a:lnTo>
              <a:lnTo>
                <a:pt x="190872" y="0"/>
              </a:lnTo>
              <a:lnTo>
                <a:pt x="38174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650865-3F4E-453E-AA74-AAB5A67C9567}">
      <dsp:nvSpPr>
        <dsp:cNvPr id="0" name=""/>
        <dsp:cNvSpPr/>
      </dsp:nvSpPr>
      <dsp:spPr>
        <a:xfrm>
          <a:off x="2857127" y="292875"/>
          <a:ext cx="381744" cy="1231124"/>
        </a:xfrm>
        <a:custGeom>
          <a:avLst/>
          <a:gdLst/>
          <a:ahLst/>
          <a:cxnLst/>
          <a:rect l="0" t="0" r="0" b="0"/>
          <a:pathLst>
            <a:path>
              <a:moveTo>
                <a:pt x="0" y="1231124"/>
              </a:moveTo>
              <a:lnTo>
                <a:pt x="190872" y="1231124"/>
              </a:lnTo>
              <a:lnTo>
                <a:pt x="190872" y="0"/>
              </a:lnTo>
              <a:lnTo>
                <a:pt x="38174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19C508-0D8F-44CF-87B3-8ADE3CE7AA81}">
      <dsp:nvSpPr>
        <dsp:cNvPr id="0" name=""/>
        <dsp:cNvSpPr/>
      </dsp:nvSpPr>
      <dsp:spPr>
        <a:xfrm>
          <a:off x="948407" y="1232920"/>
          <a:ext cx="1908720" cy="5821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State</a:t>
          </a:r>
          <a:endParaRPr lang="en-US" sz="2800" kern="1200" dirty="0"/>
        </a:p>
      </dsp:txBody>
      <dsp:txXfrm>
        <a:off x="948407" y="1232920"/>
        <a:ext cx="1908720" cy="582159"/>
      </dsp:txXfrm>
    </dsp:sp>
    <dsp:sp modelId="{6D4C486F-EF16-493D-B756-8D335FD08370}">
      <dsp:nvSpPr>
        <dsp:cNvPr id="0" name=""/>
        <dsp:cNvSpPr/>
      </dsp:nvSpPr>
      <dsp:spPr>
        <a:xfrm>
          <a:off x="3238872" y="1795"/>
          <a:ext cx="1908720" cy="5821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Population</a:t>
          </a:r>
          <a:endParaRPr lang="en-US" sz="2800" kern="1200" dirty="0"/>
        </a:p>
      </dsp:txBody>
      <dsp:txXfrm>
        <a:off x="3238872" y="1795"/>
        <a:ext cx="1908720" cy="582159"/>
      </dsp:txXfrm>
    </dsp:sp>
    <dsp:sp modelId="{2EDB0EF1-60B2-4E1E-A9DF-5EE77EE8E4B0}">
      <dsp:nvSpPr>
        <dsp:cNvPr id="0" name=""/>
        <dsp:cNvSpPr/>
      </dsp:nvSpPr>
      <dsp:spPr>
        <a:xfrm>
          <a:off x="3238872" y="822545"/>
          <a:ext cx="1908720" cy="5821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Definite area</a:t>
          </a:r>
          <a:endParaRPr lang="en-US" sz="2800" kern="1200" dirty="0"/>
        </a:p>
      </dsp:txBody>
      <dsp:txXfrm>
        <a:off x="3238872" y="822545"/>
        <a:ext cx="1908720" cy="582159"/>
      </dsp:txXfrm>
    </dsp:sp>
    <dsp:sp modelId="{A04F758B-674A-4D26-B0AF-10A9BC46EDAE}">
      <dsp:nvSpPr>
        <dsp:cNvPr id="0" name=""/>
        <dsp:cNvSpPr/>
      </dsp:nvSpPr>
      <dsp:spPr>
        <a:xfrm>
          <a:off x="3238872" y="1643295"/>
          <a:ext cx="1908720" cy="5821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Government</a:t>
          </a:r>
          <a:endParaRPr lang="en-US" sz="2800" kern="1200" dirty="0"/>
        </a:p>
      </dsp:txBody>
      <dsp:txXfrm>
        <a:off x="3238872" y="1643295"/>
        <a:ext cx="1908720" cy="582159"/>
      </dsp:txXfrm>
    </dsp:sp>
    <dsp:sp modelId="{66A9AFC6-249A-4679-B94E-4BD7293E4EB8}">
      <dsp:nvSpPr>
        <dsp:cNvPr id="0" name=""/>
        <dsp:cNvSpPr/>
      </dsp:nvSpPr>
      <dsp:spPr>
        <a:xfrm>
          <a:off x="3238872" y="2464044"/>
          <a:ext cx="1908720" cy="5821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Sovereignty</a:t>
          </a:r>
          <a:endParaRPr lang="en-US" sz="2800" kern="1200" dirty="0"/>
        </a:p>
      </dsp:txBody>
      <dsp:txXfrm>
        <a:off x="3238872" y="2464044"/>
        <a:ext cx="1908720" cy="5821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D3307-571B-4545-B3DF-EB7125A421A6}">
      <dsp:nvSpPr>
        <dsp:cNvPr id="0" name=""/>
        <dsp:cNvSpPr/>
      </dsp:nvSpPr>
      <dsp:spPr>
        <a:xfrm rot="5400000">
          <a:off x="3424655" y="-700545"/>
          <a:ext cx="3200395" cy="4601491"/>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rtl="0">
            <a:lnSpc>
              <a:spcPct val="90000"/>
            </a:lnSpc>
            <a:spcBef>
              <a:spcPct val="0"/>
            </a:spcBef>
            <a:spcAft>
              <a:spcPct val="15000"/>
            </a:spcAft>
            <a:buChar char="••"/>
          </a:pPr>
          <a:r>
            <a:rPr lang="en-US" sz="2300" b="1" kern="1200" dirty="0" smtClean="0"/>
            <a:t>1. Population</a:t>
          </a:r>
          <a:endParaRPr lang="en-US" sz="1800" kern="1200" dirty="0"/>
        </a:p>
        <a:p>
          <a:pPr marL="228600" lvl="1" indent="-228600" algn="l" defTabSz="1022350">
            <a:lnSpc>
              <a:spcPct val="90000"/>
            </a:lnSpc>
            <a:spcBef>
              <a:spcPct val="0"/>
            </a:spcBef>
            <a:spcAft>
              <a:spcPct val="15000"/>
            </a:spcAft>
            <a:buChar char="••"/>
          </a:pPr>
          <a:r>
            <a:rPr lang="en-US" sz="2300" b="1" kern="1200" dirty="0" smtClean="0"/>
            <a:t>2. Territory</a:t>
          </a:r>
        </a:p>
        <a:p>
          <a:pPr marL="228600" lvl="1" indent="-228600" algn="l" defTabSz="1022350">
            <a:lnSpc>
              <a:spcPct val="90000"/>
            </a:lnSpc>
            <a:spcBef>
              <a:spcPct val="0"/>
            </a:spcBef>
            <a:spcAft>
              <a:spcPct val="15000"/>
            </a:spcAft>
            <a:buChar char="••"/>
          </a:pPr>
          <a:r>
            <a:rPr lang="en-US" sz="2300" b="1" kern="1200" dirty="0" smtClean="0"/>
            <a:t>3. Political Sovereignty</a:t>
          </a:r>
        </a:p>
        <a:p>
          <a:pPr marL="228600" lvl="1" indent="-228600" algn="l" defTabSz="1022350">
            <a:lnSpc>
              <a:spcPct val="90000"/>
            </a:lnSpc>
            <a:spcBef>
              <a:spcPct val="0"/>
            </a:spcBef>
            <a:spcAft>
              <a:spcPct val="15000"/>
            </a:spcAft>
            <a:buChar char="••"/>
          </a:pPr>
          <a:r>
            <a:rPr lang="en-US" sz="2300" b="1" kern="1200" dirty="0" smtClean="0"/>
            <a:t>4. Government</a:t>
          </a:r>
        </a:p>
        <a:p>
          <a:pPr marL="228600" lvl="1" indent="-228600" algn="l" defTabSz="1022350">
            <a:lnSpc>
              <a:spcPct val="90000"/>
            </a:lnSpc>
            <a:spcBef>
              <a:spcPct val="0"/>
            </a:spcBef>
            <a:spcAft>
              <a:spcPct val="15000"/>
            </a:spcAft>
            <a:buChar char="••"/>
          </a:pPr>
          <a:r>
            <a:rPr lang="en-US" sz="2300" b="1" kern="1200" dirty="0" smtClean="0"/>
            <a:t>5. Permanence</a:t>
          </a:r>
        </a:p>
        <a:p>
          <a:pPr marL="228600" lvl="1" indent="-228600" algn="l" defTabSz="1022350">
            <a:lnSpc>
              <a:spcPct val="90000"/>
            </a:lnSpc>
            <a:spcBef>
              <a:spcPct val="0"/>
            </a:spcBef>
            <a:spcAft>
              <a:spcPct val="15000"/>
            </a:spcAft>
            <a:buChar char="••"/>
          </a:pPr>
          <a:r>
            <a:rPr lang="en-US" sz="2300" b="1" kern="1200" dirty="0" smtClean="0"/>
            <a:t>6. Legal Personality</a:t>
          </a:r>
        </a:p>
        <a:p>
          <a:pPr marL="228600" lvl="1" indent="-228600" algn="l" defTabSz="1022350">
            <a:lnSpc>
              <a:spcPct val="90000"/>
            </a:lnSpc>
            <a:spcBef>
              <a:spcPct val="0"/>
            </a:spcBef>
            <a:spcAft>
              <a:spcPct val="15000"/>
            </a:spcAft>
            <a:buChar char="••"/>
          </a:pPr>
          <a:r>
            <a:rPr lang="en-US" sz="2300" b="1" kern="1200" dirty="0" smtClean="0"/>
            <a:t>7. Recognition</a:t>
          </a:r>
        </a:p>
        <a:p>
          <a:pPr marL="228600" lvl="1" indent="-228600" algn="l" defTabSz="1022350">
            <a:lnSpc>
              <a:spcPct val="90000"/>
            </a:lnSpc>
            <a:spcBef>
              <a:spcPct val="0"/>
            </a:spcBef>
            <a:spcAft>
              <a:spcPct val="15000"/>
            </a:spcAft>
            <a:buChar char="••"/>
          </a:pPr>
          <a:r>
            <a:rPr lang="en-US" sz="2300" b="1" kern="1200" dirty="0" smtClean="0"/>
            <a:t>8. Head of State</a:t>
          </a:r>
          <a:r>
            <a:rPr lang="ml-IN" sz="2300" b="1" kern="1200" dirty="0" smtClean="0"/>
            <a:t> </a:t>
          </a:r>
          <a:endParaRPr lang="en-US" sz="2300" b="1" kern="1200" dirty="0" smtClean="0"/>
        </a:p>
      </dsp:txBody>
      <dsp:txXfrm rot="-5400000">
        <a:off x="2724107" y="156233"/>
        <a:ext cx="4445261" cy="2887935"/>
      </dsp:txXfrm>
    </dsp:sp>
    <dsp:sp modelId="{08D921D4-6851-4978-BB0B-6900A694BD38}">
      <dsp:nvSpPr>
        <dsp:cNvPr id="0" name=""/>
        <dsp:cNvSpPr/>
      </dsp:nvSpPr>
      <dsp:spPr>
        <a:xfrm>
          <a:off x="65801" y="1562"/>
          <a:ext cx="2658305" cy="319727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t>Characteristics of Modern State</a:t>
          </a:r>
          <a:endParaRPr lang="en-US" sz="2800" kern="1200" dirty="0"/>
        </a:p>
      </dsp:txBody>
      <dsp:txXfrm>
        <a:off x="195569" y="131330"/>
        <a:ext cx="2398769" cy="29377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314B4-98E1-4A5E-B166-336C5719EBCA}">
      <dsp:nvSpPr>
        <dsp:cNvPr id="0" name=""/>
        <dsp:cNvSpPr/>
      </dsp:nvSpPr>
      <dsp:spPr>
        <a:xfrm>
          <a:off x="0" y="9922"/>
          <a:ext cx="8763000" cy="141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199136" rIns="348488" bIns="199136" numCol="1" spcCol="1270" anchor="ctr" anchorCtr="0">
          <a:noAutofit/>
        </a:bodyPr>
        <a:lstStyle/>
        <a:p>
          <a:pPr lvl="0" algn="ctr" defTabSz="2178050" rtl="0">
            <a:lnSpc>
              <a:spcPct val="90000"/>
            </a:lnSpc>
            <a:spcBef>
              <a:spcPct val="0"/>
            </a:spcBef>
            <a:spcAft>
              <a:spcPct val="35000"/>
            </a:spcAft>
          </a:pPr>
          <a:r>
            <a:rPr lang="en-US" sz="4900" b="1" kern="1200" dirty="0" smtClean="0"/>
            <a:t>Citizenship rights include</a:t>
          </a:r>
          <a:r>
            <a:rPr lang="en-US" sz="4900" kern="1200" dirty="0" smtClean="0"/>
            <a:t> </a:t>
          </a:r>
          <a:endParaRPr lang="en-US" sz="4900" kern="1200" dirty="0"/>
        </a:p>
      </dsp:txBody>
      <dsp:txXfrm>
        <a:off x="0" y="9922"/>
        <a:ext cx="8763000" cy="1411200"/>
      </dsp:txXfrm>
    </dsp:sp>
    <dsp:sp modelId="{C0CBC0AC-2DDB-4BF2-A2FF-D45861E35CAA}">
      <dsp:nvSpPr>
        <dsp:cNvPr id="0" name=""/>
        <dsp:cNvSpPr/>
      </dsp:nvSpPr>
      <dsp:spPr>
        <a:xfrm>
          <a:off x="0" y="1421123"/>
          <a:ext cx="8763000" cy="21520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smtClean="0">
              <a:solidFill>
                <a:srgbClr val="FF0000"/>
              </a:solidFill>
            </a:rPr>
            <a:t>Civil rights:-</a:t>
          </a:r>
          <a:r>
            <a:rPr lang="en-US" sz="2000" kern="1200" dirty="0" smtClean="0">
              <a:solidFill>
                <a:srgbClr val="FF0000"/>
              </a:solidFill>
            </a:rPr>
            <a:t> </a:t>
          </a:r>
          <a:r>
            <a:rPr lang="en-US" sz="1600" kern="1200" dirty="0" smtClean="0"/>
            <a:t>the freedom of individuals to live where they choose; freedom of speech and religion; the right to own property; and the right to equal justice before the law</a:t>
          </a:r>
          <a:r>
            <a:rPr lang="ml-IN" sz="1600" kern="1200" dirty="0" smtClean="0"/>
            <a:t>.</a:t>
          </a:r>
          <a:endParaRPr lang="en-US" sz="1600" kern="1200" dirty="0"/>
        </a:p>
        <a:p>
          <a:pPr marL="228600" lvl="1" indent="-228600" algn="l" defTabSz="889000" rtl="0">
            <a:lnSpc>
              <a:spcPct val="90000"/>
            </a:lnSpc>
            <a:spcBef>
              <a:spcPct val="0"/>
            </a:spcBef>
            <a:spcAft>
              <a:spcPct val="15000"/>
            </a:spcAft>
            <a:buChar char="••"/>
          </a:pPr>
          <a:r>
            <a:rPr lang="en-US" sz="2000" b="1" kern="1200" dirty="0" smtClean="0">
              <a:solidFill>
                <a:srgbClr val="FF0000"/>
              </a:solidFill>
            </a:rPr>
            <a:t>Political Rights:-</a:t>
          </a:r>
          <a:r>
            <a:rPr lang="en-US" sz="2000" kern="1200" dirty="0" smtClean="0">
              <a:solidFill>
                <a:srgbClr val="FF0000"/>
              </a:solidFill>
            </a:rPr>
            <a:t> </a:t>
          </a:r>
          <a:r>
            <a:rPr lang="en-US" sz="1600" kern="1200" dirty="0" smtClean="0"/>
            <a:t>the right to participate in elections and to stand for public office.</a:t>
          </a:r>
          <a:endParaRPr lang="en-US" sz="1600" kern="1200" dirty="0"/>
        </a:p>
        <a:p>
          <a:pPr marL="228600" lvl="1" indent="-228600" algn="l" defTabSz="889000" rtl="0">
            <a:lnSpc>
              <a:spcPct val="90000"/>
            </a:lnSpc>
            <a:spcBef>
              <a:spcPct val="0"/>
            </a:spcBef>
            <a:spcAft>
              <a:spcPct val="15000"/>
            </a:spcAft>
            <a:buChar char="••"/>
          </a:pPr>
          <a:r>
            <a:rPr lang="en-US" sz="2000" b="1" kern="1200" dirty="0" smtClean="0">
              <a:solidFill>
                <a:srgbClr val="FF0000"/>
              </a:solidFill>
            </a:rPr>
            <a:t>Social rights:-</a:t>
          </a:r>
          <a:r>
            <a:rPr lang="en-US" sz="2000" kern="1200" dirty="0" smtClean="0">
              <a:solidFill>
                <a:srgbClr val="FF0000"/>
              </a:solidFill>
            </a:rPr>
            <a:t> </a:t>
          </a:r>
          <a:r>
            <a:rPr lang="en-US" sz="1600" kern="1200" dirty="0" smtClean="0"/>
            <a:t>health benefits, unemployment allowance, setting of minimum level of wages.</a:t>
          </a:r>
          <a:endParaRPr lang="en-US" sz="1600" kern="1200" dirty="0"/>
        </a:p>
      </dsp:txBody>
      <dsp:txXfrm>
        <a:off x="0" y="1421123"/>
        <a:ext cx="8763000" cy="21520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D3307-571B-4545-B3DF-EB7125A421A6}">
      <dsp:nvSpPr>
        <dsp:cNvPr id="0" name=""/>
        <dsp:cNvSpPr/>
      </dsp:nvSpPr>
      <dsp:spPr>
        <a:xfrm rot="5400000">
          <a:off x="4196167" y="-1408539"/>
          <a:ext cx="1452705" cy="463296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t>Sovereignty</a:t>
          </a:r>
          <a:endParaRPr lang="en-US" sz="2000" kern="1200" dirty="0"/>
        </a:p>
        <a:p>
          <a:pPr marL="228600" lvl="1" indent="-228600" algn="l" defTabSz="889000" rtl="0">
            <a:lnSpc>
              <a:spcPct val="90000"/>
            </a:lnSpc>
            <a:spcBef>
              <a:spcPct val="0"/>
            </a:spcBef>
            <a:spcAft>
              <a:spcPct val="15000"/>
            </a:spcAft>
            <a:buChar char="••"/>
          </a:pPr>
          <a:r>
            <a:rPr lang="en-US" sz="2000" b="1" kern="1200" dirty="0" smtClean="0"/>
            <a:t>Citizenship </a:t>
          </a:r>
          <a:r>
            <a:rPr lang="ml-IN" sz="2000" b="1" kern="1200" dirty="0" smtClean="0"/>
            <a:t> </a:t>
          </a:r>
          <a:r>
            <a:rPr lang="en-GB" sz="2000" b="1" kern="1200" dirty="0" smtClean="0">
              <a:solidFill>
                <a:srgbClr val="FF0000"/>
              </a:solidFill>
            </a:rPr>
            <a:t>(Civil, Political, Social Rights)</a:t>
          </a:r>
          <a:endParaRPr lang="en-US" sz="2000" kern="1200" dirty="0">
            <a:solidFill>
              <a:srgbClr val="FF0000"/>
            </a:solidFill>
          </a:endParaRPr>
        </a:p>
        <a:p>
          <a:pPr marL="228600" lvl="1" indent="-228600" algn="l" defTabSz="889000" rtl="0">
            <a:lnSpc>
              <a:spcPct val="90000"/>
            </a:lnSpc>
            <a:spcBef>
              <a:spcPct val="0"/>
            </a:spcBef>
            <a:spcAft>
              <a:spcPct val="15000"/>
            </a:spcAft>
            <a:buChar char="••"/>
          </a:pPr>
          <a:r>
            <a:rPr lang="en-US" sz="2000" b="1" kern="1200" dirty="0" smtClean="0"/>
            <a:t>Nationalism</a:t>
          </a:r>
          <a:endParaRPr lang="en-US" sz="2000" kern="1200" dirty="0"/>
        </a:p>
      </dsp:txBody>
      <dsp:txXfrm rot="-5400000">
        <a:off x="2606040" y="252503"/>
        <a:ext cx="4562045" cy="1310875"/>
      </dsp:txXfrm>
    </dsp:sp>
    <dsp:sp modelId="{08D921D4-6851-4978-BB0B-6900A694BD38}">
      <dsp:nvSpPr>
        <dsp:cNvPr id="0" name=""/>
        <dsp:cNvSpPr/>
      </dsp:nvSpPr>
      <dsp:spPr>
        <a:xfrm>
          <a:off x="0" y="0"/>
          <a:ext cx="2606040" cy="18158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t>Characteristics of Modern State</a:t>
          </a:r>
          <a:endParaRPr lang="en-US" sz="2800" kern="1200" dirty="0"/>
        </a:p>
      </dsp:txBody>
      <dsp:txXfrm>
        <a:off x="88644" y="88644"/>
        <a:ext cx="2428752" cy="16385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60776-3A88-4ACC-BC4F-F09D548F56BB}">
      <dsp:nvSpPr>
        <dsp:cNvPr id="0" name=""/>
        <dsp:cNvSpPr/>
      </dsp:nvSpPr>
      <dsp:spPr>
        <a:xfrm>
          <a:off x="2090584" y="1696549"/>
          <a:ext cx="2676831" cy="12088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Religion</a:t>
          </a:r>
          <a:endParaRPr lang="en-US" sz="1600" b="1" kern="1200" dirty="0"/>
        </a:p>
      </dsp:txBody>
      <dsp:txXfrm>
        <a:off x="2482597" y="1873582"/>
        <a:ext cx="1892805" cy="854790"/>
      </dsp:txXfrm>
    </dsp:sp>
    <dsp:sp modelId="{25982855-50C1-451B-9DCC-AE1CE9375BDD}">
      <dsp:nvSpPr>
        <dsp:cNvPr id="0" name=""/>
        <dsp:cNvSpPr/>
      </dsp:nvSpPr>
      <dsp:spPr>
        <a:xfrm rot="16530164">
          <a:off x="3379872" y="1254530"/>
          <a:ext cx="260282" cy="41101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415171" y="1375595"/>
        <a:ext cx="182197" cy="246607"/>
      </dsp:txXfrm>
    </dsp:sp>
    <dsp:sp modelId="{9974E2AF-045E-40EF-984C-64AA00DBFF2A}">
      <dsp:nvSpPr>
        <dsp:cNvPr id="0" name=""/>
        <dsp:cNvSpPr/>
      </dsp:nvSpPr>
      <dsp:spPr>
        <a:xfrm>
          <a:off x="2254025" y="0"/>
          <a:ext cx="2676831" cy="120885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Family</a:t>
          </a:r>
          <a:endParaRPr lang="en-US" sz="1600" b="1" kern="1200" dirty="0"/>
        </a:p>
      </dsp:txBody>
      <dsp:txXfrm>
        <a:off x="2646038" y="177033"/>
        <a:ext cx="1892805" cy="854790"/>
      </dsp:txXfrm>
    </dsp:sp>
    <dsp:sp modelId="{0D853BCB-BC22-4ECA-8003-CE11BD0D02A5}">
      <dsp:nvSpPr>
        <dsp:cNvPr id="0" name=""/>
        <dsp:cNvSpPr/>
      </dsp:nvSpPr>
      <dsp:spPr>
        <a:xfrm rot="11018006">
          <a:off x="4333950" y="2162382"/>
          <a:ext cx="297488" cy="411011"/>
        </a:xfrm>
        <a:prstGeom prst="rightArrow">
          <a:avLst>
            <a:gd name="adj1" fmla="val 60000"/>
            <a:gd name="adj2" fmla="val 50000"/>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4423106" y="2247412"/>
        <a:ext cx="208242" cy="246607"/>
      </dsp:txXfrm>
    </dsp:sp>
    <dsp:sp modelId="{7F8DDF26-81D3-493E-BBA1-18276407FA9B}">
      <dsp:nvSpPr>
        <dsp:cNvPr id="0" name=""/>
        <dsp:cNvSpPr/>
      </dsp:nvSpPr>
      <dsp:spPr>
        <a:xfrm>
          <a:off x="4181168" y="1829303"/>
          <a:ext cx="2676831" cy="1208856"/>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Economic</a:t>
          </a:r>
          <a:endParaRPr lang="en-US" sz="1600" b="1" kern="1200" dirty="0"/>
        </a:p>
      </dsp:txBody>
      <dsp:txXfrm>
        <a:off x="4573181" y="2006336"/>
        <a:ext cx="1892805" cy="854790"/>
      </dsp:txXfrm>
    </dsp:sp>
    <dsp:sp modelId="{5FB8B48F-009B-4BBD-9E38-579072BADFF2}">
      <dsp:nvSpPr>
        <dsp:cNvPr id="0" name=""/>
        <dsp:cNvSpPr/>
      </dsp:nvSpPr>
      <dsp:spPr>
        <a:xfrm rot="5400000">
          <a:off x="3300472" y="2935130"/>
          <a:ext cx="257055" cy="411011"/>
        </a:xfrm>
        <a:prstGeom prst="rightArrow">
          <a:avLst>
            <a:gd name="adj1" fmla="val 60000"/>
            <a:gd name="adj2" fmla="val 50000"/>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339030" y="2978774"/>
        <a:ext cx="179939" cy="246607"/>
      </dsp:txXfrm>
    </dsp:sp>
    <dsp:sp modelId="{8E99C639-E00C-4565-BC3A-50B0C09412FA}">
      <dsp:nvSpPr>
        <dsp:cNvPr id="0" name=""/>
        <dsp:cNvSpPr/>
      </dsp:nvSpPr>
      <dsp:spPr>
        <a:xfrm>
          <a:off x="2090584" y="3390416"/>
          <a:ext cx="2676831" cy="1208856"/>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Political</a:t>
          </a:r>
          <a:endParaRPr lang="en-US" sz="1600" b="1" kern="1200" dirty="0"/>
        </a:p>
      </dsp:txBody>
      <dsp:txXfrm>
        <a:off x="2482597" y="3567449"/>
        <a:ext cx="1892805" cy="854790"/>
      </dsp:txXfrm>
    </dsp:sp>
    <dsp:sp modelId="{A4C13FBE-DC77-4791-8EF4-956C58F86615}">
      <dsp:nvSpPr>
        <dsp:cNvPr id="0" name=""/>
        <dsp:cNvSpPr/>
      </dsp:nvSpPr>
      <dsp:spPr>
        <a:xfrm rot="21454140">
          <a:off x="2222711" y="2140215"/>
          <a:ext cx="304757" cy="411011"/>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222752" y="2224356"/>
        <a:ext cx="213330" cy="246607"/>
      </dsp:txXfrm>
    </dsp:sp>
    <dsp:sp modelId="{65422472-7BE1-4656-8FFB-C408C5872166}">
      <dsp:nvSpPr>
        <dsp:cNvPr id="0" name=""/>
        <dsp:cNvSpPr/>
      </dsp:nvSpPr>
      <dsp:spPr>
        <a:xfrm>
          <a:off x="0" y="1785304"/>
          <a:ext cx="2676831" cy="120885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Social</a:t>
          </a:r>
          <a:endParaRPr lang="en-US" sz="1600" b="1" kern="1200" dirty="0"/>
        </a:p>
      </dsp:txBody>
      <dsp:txXfrm>
        <a:off x="392013" y="1962337"/>
        <a:ext cx="1892805" cy="85479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6CD97F-8E5A-4C5F-8E4F-558C3E56EE66}" type="datetimeFigureOut">
              <a:rPr lang="en-US" smtClean="0"/>
              <a:pPr/>
              <a:t>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DB3EE-1F8C-46B2-BE32-703ADBCB056D}" type="slidenum">
              <a:rPr lang="en-US" smtClean="0"/>
              <a:pPr/>
              <a:t>‹#›</a:t>
            </a:fld>
            <a:endParaRPr lang="en-US"/>
          </a:p>
        </p:txBody>
      </p:sp>
    </p:spTree>
    <p:extLst>
      <p:ext uri="{BB962C8B-B14F-4D97-AF65-F5344CB8AC3E}">
        <p14:creationId xmlns:p14="http://schemas.microsoft.com/office/powerpoint/2010/main" val="180216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4DB3EE-1F8C-46B2-BE32-703ADBCB056D}"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DB3EE-1F8C-46B2-BE32-703ADBCB056D}" type="slidenum">
              <a:rPr lang="en-US" smtClean="0"/>
              <a:pPr/>
              <a:t>29</a:t>
            </a:fld>
            <a:endParaRPr lang="en-US"/>
          </a:p>
        </p:txBody>
      </p:sp>
    </p:spTree>
    <p:extLst>
      <p:ext uri="{BB962C8B-B14F-4D97-AF65-F5344CB8AC3E}">
        <p14:creationId xmlns:p14="http://schemas.microsoft.com/office/powerpoint/2010/main" val="239965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4C78D12-D74C-466D-A361-6F9978EC0968}" type="datetime1">
              <a:rPr lang="en-US" smtClean="0"/>
              <a:t>1/22/2024</a:t>
            </a:fld>
            <a:endParaRPr lang="en-US"/>
          </a:p>
        </p:txBody>
      </p:sp>
      <p:sp>
        <p:nvSpPr>
          <p:cNvPr id="5" name="Footer Placeholder 4"/>
          <p:cNvSpPr>
            <a:spLocks noGrp="1"/>
          </p:cNvSpPr>
          <p:nvPr>
            <p:ph type="ftr" sz="quarter" idx="11"/>
          </p:nvPr>
        </p:nvSpPr>
        <p:spPr/>
        <p:txBody>
          <a:bodyPr/>
          <a:lstStyle/>
          <a:p>
            <a:r>
              <a:rPr lang="en-US" smtClean="0"/>
              <a:t>www.yaseerhsst.blogspot.com</a:t>
            </a:r>
            <a:endParaRPr lang="en-US"/>
          </a:p>
        </p:txBody>
      </p:sp>
      <p:sp>
        <p:nvSpPr>
          <p:cNvPr id="6" name="Slide Number Placeholder 5"/>
          <p:cNvSpPr>
            <a:spLocks noGrp="1"/>
          </p:cNvSpPr>
          <p:nvPr>
            <p:ph type="sldNum" sz="quarter" idx="12"/>
          </p:nvPr>
        </p:nvSpPr>
        <p:spPr/>
        <p:txBody>
          <a:bodyPr/>
          <a:lstStyle/>
          <a:p>
            <a:fld id="{9FF35E86-B3C0-47B4-92EB-A9A2623C76F4}" type="slidenum">
              <a:rPr lang="en-US" smtClean="0"/>
              <a:pPr/>
              <a:t>‹#›</a:t>
            </a:fld>
            <a:endParaRPr lang="en-US"/>
          </a:p>
        </p:txBody>
      </p:sp>
    </p:spTree>
    <p:extLst>
      <p:ext uri="{BB962C8B-B14F-4D97-AF65-F5344CB8AC3E}">
        <p14:creationId xmlns:p14="http://schemas.microsoft.com/office/powerpoint/2010/main" val="400740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081B214-6838-495E-800F-2AE6BFCC4ECB}" type="datetime1">
              <a:rPr lang="en-US" smtClean="0"/>
              <a:t>1/22/2024</a:t>
            </a:fld>
            <a:endParaRPr lang="en-US"/>
          </a:p>
        </p:txBody>
      </p:sp>
      <p:sp>
        <p:nvSpPr>
          <p:cNvPr id="5" name="Footer Placeholder 4"/>
          <p:cNvSpPr>
            <a:spLocks noGrp="1"/>
          </p:cNvSpPr>
          <p:nvPr>
            <p:ph type="ftr" sz="quarter" idx="11"/>
          </p:nvPr>
        </p:nvSpPr>
        <p:spPr/>
        <p:txBody>
          <a:bodyPr/>
          <a:lstStyle/>
          <a:p>
            <a:r>
              <a:rPr lang="en-US" smtClean="0"/>
              <a:t>www.yaseerhsst.blogspot.com</a:t>
            </a:r>
            <a:endParaRPr lang="en-US"/>
          </a:p>
        </p:txBody>
      </p:sp>
      <p:sp>
        <p:nvSpPr>
          <p:cNvPr id="6" name="Slide Number Placeholder 5"/>
          <p:cNvSpPr>
            <a:spLocks noGrp="1"/>
          </p:cNvSpPr>
          <p:nvPr>
            <p:ph type="sldNum" sz="quarter" idx="12"/>
          </p:nvPr>
        </p:nvSpPr>
        <p:spPr/>
        <p:txBody>
          <a:bodyPr/>
          <a:lstStyle/>
          <a:p>
            <a:fld id="{9FF35E86-B3C0-47B4-92EB-A9A2623C76F4}" type="slidenum">
              <a:rPr lang="en-US" smtClean="0"/>
              <a:pPr/>
              <a:t>‹#›</a:t>
            </a:fld>
            <a:endParaRPr lang="en-US"/>
          </a:p>
        </p:txBody>
      </p:sp>
    </p:spTree>
    <p:extLst>
      <p:ext uri="{BB962C8B-B14F-4D97-AF65-F5344CB8AC3E}">
        <p14:creationId xmlns:p14="http://schemas.microsoft.com/office/powerpoint/2010/main" val="5431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6A35852-18AF-4877-9AD1-3B50F9AD6716}" type="datetime1">
              <a:rPr lang="en-US" smtClean="0"/>
              <a:t>1/22/2024</a:t>
            </a:fld>
            <a:endParaRPr lang="en-US"/>
          </a:p>
        </p:txBody>
      </p:sp>
      <p:sp>
        <p:nvSpPr>
          <p:cNvPr id="5" name="Footer Placeholder 4"/>
          <p:cNvSpPr>
            <a:spLocks noGrp="1"/>
          </p:cNvSpPr>
          <p:nvPr>
            <p:ph type="ftr" sz="quarter" idx="11"/>
          </p:nvPr>
        </p:nvSpPr>
        <p:spPr/>
        <p:txBody>
          <a:bodyPr/>
          <a:lstStyle/>
          <a:p>
            <a:r>
              <a:rPr lang="en-US" smtClean="0"/>
              <a:t>www.yaseerhsst.blogspot.com</a:t>
            </a:r>
            <a:endParaRPr lang="en-US"/>
          </a:p>
        </p:txBody>
      </p:sp>
      <p:sp>
        <p:nvSpPr>
          <p:cNvPr id="6" name="Slide Number Placeholder 5"/>
          <p:cNvSpPr>
            <a:spLocks noGrp="1"/>
          </p:cNvSpPr>
          <p:nvPr>
            <p:ph type="sldNum" sz="quarter" idx="12"/>
          </p:nvPr>
        </p:nvSpPr>
        <p:spPr/>
        <p:txBody>
          <a:bodyPr/>
          <a:lstStyle/>
          <a:p>
            <a:fld id="{9FF35E86-B3C0-47B4-92EB-A9A2623C76F4}" type="slidenum">
              <a:rPr lang="en-US" smtClean="0"/>
              <a:pPr/>
              <a:t>‹#›</a:t>
            </a:fld>
            <a:endParaRPr lang="en-US"/>
          </a:p>
        </p:txBody>
      </p:sp>
    </p:spTree>
    <p:extLst>
      <p:ext uri="{BB962C8B-B14F-4D97-AF65-F5344CB8AC3E}">
        <p14:creationId xmlns:p14="http://schemas.microsoft.com/office/powerpoint/2010/main" val="51996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962A67-DC5D-4EDF-AD6D-4763A40C3F2E}" type="datetime1">
              <a:rPr lang="en-US" smtClean="0"/>
              <a:t>1/22/2024</a:t>
            </a:fld>
            <a:endParaRPr lang="en-US"/>
          </a:p>
        </p:txBody>
      </p:sp>
      <p:sp>
        <p:nvSpPr>
          <p:cNvPr id="5" name="Footer Placeholder 4"/>
          <p:cNvSpPr>
            <a:spLocks noGrp="1"/>
          </p:cNvSpPr>
          <p:nvPr>
            <p:ph type="ftr" sz="quarter" idx="11"/>
          </p:nvPr>
        </p:nvSpPr>
        <p:spPr/>
        <p:txBody>
          <a:bodyPr/>
          <a:lstStyle/>
          <a:p>
            <a:r>
              <a:rPr lang="en-US" smtClean="0"/>
              <a:t>www.yaseerhsst.blogspot.com</a:t>
            </a:r>
            <a:endParaRPr lang="en-US"/>
          </a:p>
        </p:txBody>
      </p:sp>
      <p:sp>
        <p:nvSpPr>
          <p:cNvPr id="6" name="Slide Number Placeholder 5"/>
          <p:cNvSpPr>
            <a:spLocks noGrp="1"/>
          </p:cNvSpPr>
          <p:nvPr>
            <p:ph type="sldNum" sz="quarter" idx="12"/>
          </p:nvPr>
        </p:nvSpPr>
        <p:spPr/>
        <p:txBody>
          <a:bodyPr/>
          <a:lstStyle/>
          <a:p>
            <a:fld id="{9FF35E86-B3C0-47B4-92EB-A9A2623C76F4}" type="slidenum">
              <a:rPr lang="en-US" smtClean="0"/>
              <a:pPr/>
              <a:t>‹#›</a:t>
            </a:fld>
            <a:endParaRPr lang="en-US"/>
          </a:p>
        </p:txBody>
      </p:sp>
    </p:spTree>
    <p:extLst>
      <p:ext uri="{BB962C8B-B14F-4D97-AF65-F5344CB8AC3E}">
        <p14:creationId xmlns:p14="http://schemas.microsoft.com/office/powerpoint/2010/main" val="224161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DEA297-F2BE-4930-B76B-FCE9BBB8DAEC}" type="datetime1">
              <a:rPr lang="en-US" smtClean="0"/>
              <a:t>1/22/2024</a:t>
            </a:fld>
            <a:endParaRPr lang="en-US"/>
          </a:p>
        </p:txBody>
      </p:sp>
      <p:sp>
        <p:nvSpPr>
          <p:cNvPr id="5" name="Footer Placeholder 4"/>
          <p:cNvSpPr>
            <a:spLocks noGrp="1"/>
          </p:cNvSpPr>
          <p:nvPr>
            <p:ph type="ftr" sz="quarter" idx="11"/>
          </p:nvPr>
        </p:nvSpPr>
        <p:spPr/>
        <p:txBody>
          <a:bodyPr/>
          <a:lstStyle/>
          <a:p>
            <a:r>
              <a:rPr lang="en-US" smtClean="0"/>
              <a:t>www.yaseerhsst.blogspot.com</a:t>
            </a:r>
            <a:endParaRPr lang="en-US"/>
          </a:p>
        </p:txBody>
      </p:sp>
      <p:sp>
        <p:nvSpPr>
          <p:cNvPr id="6" name="Slide Number Placeholder 5"/>
          <p:cNvSpPr>
            <a:spLocks noGrp="1"/>
          </p:cNvSpPr>
          <p:nvPr>
            <p:ph type="sldNum" sz="quarter" idx="12"/>
          </p:nvPr>
        </p:nvSpPr>
        <p:spPr/>
        <p:txBody>
          <a:bodyPr/>
          <a:lstStyle/>
          <a:p>
            <a:fld id="{9FF35E86-B3C0-47B4-92EB-A9A2623C76F4}" type="slidenum">
              <a:rPr lang="en-US" smtClean="0"/>
              <a:pPr/>
              <a:t>‹#›</a:t>
            </a:fld>
            <a:endParaRPr lang="en-US"/>
          </a:p>
        </p:txBody>
      </p:sp>
    </p:spTree>
    <p:extLst>
      <p:ext uri="{BB962C8B-B14F-4D97-AF65-F5344CB8AC3E}">
        <p14:creationId xmlns:p14="http://schemas.microsoft.com/office/powerpoint/2010/main" val="106830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5FCD471-0C2D-4E93-83FB-8C6A5BC8D14E}" type="datetime1">
              <a:rPr lang="en-US" smtClean="0"/>
              <a:t>1/22/2024</a:t>
            </a:fld>
            <a:endParaRPr lang="en-US"/>
          </a:p>
        </p:txBody>
      </p:sp>
      <p:sp>
        <p:nvSpPr>
          <p:cNvPr id="6" name="Footer Placeholder 5"/>
          <p:cNvSpPr>
            <a:spLocks noGrp="1"/>
          </p:cNvSpPr>
          <p:nvPr>
            <p:ph type="ftr" sz="quarter" idx="11"/>
          </p:nvPr>
        </p:nvSpPr>
        <p:spPr/>
        <p:txBody>
          <a:bodyPr/>
          <a:lstStyle/>
          <a:p>
            <a:r>
              <a:rPr lang="en-US" smtClean="0"/>
              <a:t>www.yaseerhsst.blogspot.com</a:t>
            </a:r>
            <a:endParaRPr lang="en-US"/>
          </a:p>
        </p:txBody>
      </p:sp>
      <p:sp>
        <p:nvSpPr>
          <p:cNvPr id="7" name="Slide Number Placeholder 6"/>
          <p:cNvSpPr>
            <a:spLocks noGrp="1"/>
          </p:cNvSpPr>
          <p:nvPr>
            <p:ph type="sldNum" sz="quarter" idx="12"/>
          </p:nvPr>
        </p:nvSpPr>
        <p:spPr/>
        <p:txBody>
          <a:bodyPr/>
          <a:lstStyle/>
          <a:p>
            <a:fld id="{9FF35E86-B3C0-47B4-92EB-A9A2623C76F4}" type="slidenum">
              <a:rPr lang="en-US" smtClean="0"/>
              <a:pPr/>
              <a:t>‹#›</a:t>
            </a:fld>
            <a:endParaRPr lang="en-US"/>
          </a:p>
        </p:txBody>
      </p:sp>
    </p:spTree>
    <p:extLst>
      <p:ext uri="{BB962C8B-B14F-4D97-AF65-F5344CB8AC3E}">
        <p14:creationId xmlns:p14="http://schemas.microsoft.com/office/powerpoint/2010/main" val="22687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9D44531-DC84-40F0-BD10-36BC12E1B178}" type="datetime1">
              <a:rPr lang="en-US" smtClean="0"/>
              <a:t>1/22/2024</a:t>
            </a:fld>
            <a:endParaRPr lang="en-US"/>
          </a:p>
        </p:txBody>
      </p:sp>
      <p:sp>
        <p:nvSpPr>
          <p:cNvPr id="8" name="Footer Placeholder 7"/>
          <p:cNvSpPr>
            <a:spLocks noGrp="1"/>
          </p:cNvSpPr>
          <p:nvPr>
            <p:ph type="ftr" sz="quarter" idx="11"/>
          </p:nvPr>
        </p:nvSpPr>
        <p:spPr/>
        <p:txBody>
          <a:bodyPr/>
          <a:lstStyle/>
          <a:p>
            <a:r>
              <a:rPr lang="en-US" smtClean="0"/>
              <a:t>www.yaseerhsst.blogspot.com</a:t>
            </a:r>
            <a:endParaRPr lang="en-US"/>
          </a:p>
        </p:txBody>
      </p:sp>
      <p:sp>
        <p:nvSpPr>
          <p:cNvPr id="9" name="Slide Number Placeholder 8"/>
          <p:cNvSpPr>
            <a:spLocks noGrp="1"/>
          </p:cNvSpPr>
          <p:nvPr>
            <p:ph type="sldNum" sz="quarter" idx="12"/>
          </p:nvPr>
        </p:nvSpPr>
        <p:spPr/>
        <p:txBody>
          <a:bodyPr/>
          <a:lstStyle/>
          <a:p>
            <a:fld id="{9FF35E86-B3C0-47B4-92EB-A9A2623C76F4}" type="slidenum">
              <a:rPr lang="en-US" smtClean="0"/>
              <a:pPr/>
              <a:t>‹#›</a:t>
            </a:fld>
            <a:endParaRPr lang="en-US"/>
          </a:p>
        </p:txBody>
      </p:sp>
    </p:spTree>
    <p:extLst>
      <p:ext uri="{BB962C8B-B14F-4D97-AF65-F5344CB8AC3E}">
        <p14:creationId xmlns:p14="http://schemas.microsoft.com/office/powerpoint/2010/main" val="299155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4AD991C-FC22-463A-AA82-AD0F65794528}" type="datetime1">
              <a:rPr lang="en-US" smtClean="0"/>
              <a:t>1/22/2024</a:t>
            </a:fld>
            <a:endParaRPr lang="en-US"/>
          </a:p>
        </p:txBody>
      </p:sp>
      <p:sp>
        <p:nvSpPr>
          <p:cNvPr id="4" name="Footer Placeholder 3"/>
          <p:cNvSpPr>
            <a:spLocks noGrp="1"/>
          </p:cNvSpPr>
          <p:nvPr>
            <p:ph type="ftr" sz="quarter" idx="11"/>
          </p:nvPr>
        </p:nvSpPr>
        <p:spPr/>
        <p:txBody>
          <a:bodyPr/>
          <a:lstStyle/>
          <a:p>
            <a:r>
              <a:rPr lang="en-US" smtClean="0"/>
              <a:t>www.yaseerhsst.blogspot.com</a:t>
            </a:r>
            <a:endParaRPr lang="en-US"/>
          </a:p>
        </p:txBody>
      </p:sp>
      <p:sp>
        <p:nvSpPr>
          <p:cNvPr id="5" name="Slide Number Placeholder 4"/>
          <p:cNvSpPr>
            <a:spLocks noGrp="1"/>
          </p:cNvSpPr>
          <p:nvPr>
            <p:ph type="sldNum" sz="quarter" idx="12"/>
          </p:nvPr>
        </p:nvSpPr>
        <p:spPr/>
        <p:txBody>
          <a:bodyPr/>
          <a:lstStyle/>
          <a:p>
            <a:fld id="{9FF35E86-B3C0-47B4-92EB-A9A2623C76F4}" type="slidenum">
              <a:rPr lang="en-US" smtClean="0"/>
              <a:pPr/>
              <a:t>‹#›</a:t>
            </a:fld>
            <a:endParaRPr lang="en-US"/>
          </a:p>
        </p:txBody>
      </p:sp>
    </p:spTree>
    <p:extLst>
      <p:ext uri="{BB962C8B-B14F-4D97-AF65-F5344CB8AC3E}">
        <p14:creationId xmlns:p14="http://schemas.microsoft.com/office/powerpoint/2010/main" val="56935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7538C-71FF-48C0-A1A0-13E25791AA22}" type="datetime1">
              <a:rPr lang="en-US" smtClean="0"/>
              <a:t>1/22/2024</a:t>
            </a:fld>
            <a:endParaRPr lang="en-US"/>
          </a:p>
        </p:txBody>
      </p:sp>
      <p:sp>
        <p:nvSpPr>
          <p:cNvPr id="3" name="Footer Placeholder 2"/>
          <p:cNvSpPr>
            <a:spLocks noGrp="1"/>
          </p:cNvSpPr>
          <p:nvPr>
            <p:ph type="ftr" sz="quarter" idx="11"/>
          </p:nvPr>
        </p:nvSpPr>
        <p:spPr/>
        <p:txBody>
          <a:bodyPr/>
          <a:lstStyle/>
          <a:p>
            <a:r>
              <a:rPr lang="en-US" smtClean="0"/>
              <a:t>www.yaseerhsst.blogspot.com</a:t>
            </a:r>
            <a:endParaRPr lang="en-US"/>
          </a:p>
        </p:txBody>
      </p:sp>
      <p:sp>
        <p:nvSpPr>
          <p:cNvPr id="4" name="Slide Number Placeholder 3"/>
          <p:cNvSpPr>
            <a:spLocks noGrp="1"/>
          </p:cNvSpPr>
          <p:nvPr>
            <p:ph type="sldNum" sz="quarter" idx="12"/>
          </p:nvPr>
        </p:nvSpPr>
        <p:spPr/>
        <p:txBody>
          <a:bodyPr/>
          <a:lstStyle/>
          <a:p>
            <a:fld id="{9FF35E86-B3C0-47B4-92EB-A9A2623C76F4}" type="slidenum">
              <a:rPr lang="en-US" smtClean="0"/>
              <a:pPr/>
              <a:t>‹#›</a:t>
            </a:fld>
            <a:endParaRPr lang="en-US"/>
          </a:p>
        </p:txBody>
      </p:sp>
    </p:spTree>
    <p:extLst>
      <p:ext uri="{BB962C8B-B14F-4D97-AF65-F5344CB8AC3E}">
        <p14:creationId xmlns:p14="http://schemas.microsoft.com/office/powerpoint/2010/main" val="328511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87BA7-D194-4F76-8309-BFC358B065F0}" type="datetime1">
              <a:rPr lang="en-US" smtClean="0"/>
              <a:t>1/22/2024</a:t>
            </a:fld>
            <a:endParaRPr lang="en-US"/>
          </a:p>
        </p:txBody>
      </p:sp>
      <p:sp>
        <p:nvSpPr>
          <p:cNvPr id="6" name="Footer Placeholder 5"/>
          <p:cNvSpPr>
            <a:spLocks noGrp="1"/>
          </p:cNvSpPr>
          <p:nvPr>
            <p:ph type="ftr" sz="quarter" idx="11"/>
          </p:nvPr>
        </p:nvSpPr>
        <p:spPr/>
        <p:txBody>
          <a:bodyPr/>
          <a:lstStyle/>
          <a:p>
            <a:r>
              <a:rPr lang="en-US" smtClean="0"/>
              <a:t>www.yaseerhsst.blogspot.com</a:t>
            </a:r>
            <a:endParaRPr lang="en-US"/>
          </a:p>
        </p:txBody>
      </p:sp>
      <p:sp>
        <p:nvSpPr>
          <p:cNvPr id="7" name="Slide Number Placeholder 6"/>
          <p:cNvSpPr>
            <a:spLocks noGrp="1"/>
          </p:cNvSpPr>
          <p:nvPr>
            <p:ph type="sldNum" sz="quarter" idx="12"/>
          </p:nvPr>
        </p:nvSpPr>
        <p:spPr/>
        <p:txBody>
          <a:bodyPr/>
          <a:lstStyle/>
          <a:p>
            <a:fld id="{9FF35E86-B3C0-47B4-92EB-A9A2623C76F4}" type="slidenum">
              <a:rPr lang="en-US" smtClean="0"/>
              <a:pPr/>
              <a:t>‹#›</a:t>
            </a:fld>
            <a:endParaRPr lang="en-US"/>
          </a:p>
        </p:txBody>
      </p:sp>
    </p:spTree>
    <p:extLst>
      <p:ext uri="{BB962C8B-B14F-4D97-AF65-F5344CB8AC3E}">
        <p14:creationId xmlns:p14="http://schemas.microsoft.com/office/powerpoint/2010/main" val="224149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94C62-1B67-403B-A711-7B1130B3483A}" type="datetime1">
              <a:rPr lang="en-US" smtClean="0"/>
              <a:t>1/22/2024</a:t>
            </a:fld>
            <a:endParaRPr lang="en-US"/>
          </a:p>
        </p:txBody>
      </p:sp>
      <p:sp>
        <p:nvSpPr>
          <p:cNvPr id="6" name="Footer Placeholder 5"/>
          <p:cNvSpPr>
            <a:spLocks noGrp="1"/>
          </p:cNvSpPr>
          <p:nvPr>
            <p:ph type="ftr" sz="quarter" idx="11"/>
          </p:nvPr>
        </p:nvSpPr>
        <p:spPr/>
        <p:txBody>
          <a:bodyPr/>
          <a:lstStyle/>
          <a:p>
            <a:r>
              <a:rPr lang="en-US" smtClean="0"/>
              <a:t>www.yaseerhsst.blogspot.com</a:t>
            </a:r>
            <a:endParaRPr lang="en-US"/>
          </a:p>
        </p:txBody>
      </p:sp>
      <p:sp>
        <p:nvSpPr>
          <p:cNvPr id="7" name="Slide Number Placeholder 6"/>
          <p:cNvSpPr>
            <a:spLocks noGrp="1"/>
          </p:cNvSpPr>
          <p:nvPr>
            <p:ph type="sldNum" sz="quarter" idx="12"/>
          </p:nvPr>
        </p:nvSpPr>
        <p:spPr/>
        <p:txBody>
          <a:bodyPr/>
          <a:lstStyle/>
          <a:p>
            <a:fld id="{9FF35E86-B3C0-47B4-92EB-A9A2623C76F4}" type="slidenum">
              <a:rPr lang="en-US" smtClean="0"/>
              <a:pPr/>
              <a:t>‹#›</a:t>
            </a:fld>
            <a:endParaRPr lang="en-US"/>
          </a:p>
        </p:txBody>
      </p:sp>
    </p:spTree>
    <p:extLst>
      <p:ext uri="{BB962C8B-B14F-4D97-AF65-F5344CB8AC3E}">
        <p14:creationId xmlns:p14="http://schemas.microsoft.com/office/powerpoint/2010/main" val="78112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8E628B-A053-45C3-8116-B3B5AC60C250}" type="datetime1">
              <a:rPr lang="en-US" smtClean="0"/>
              <a:t>1/22/2024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www.yaseerhsst.blogspot.com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FF35E86-B3C0-47B4-92EB-A9A2623C76F4}" type="slidenum">
              <a:rPr lang="en-US" smtClean="0"/>
              <a:pPr/>
              <a:t>‹#›</a:t>
            </a:fld>
            <a:endParaRPr lang="en-US"/>
          </a:p>
        </p:txBody>
      </p:sp>
    </p:spTree>
    <p:extLst>
      <p:ext uri="{BB962C8B-B14F-4D97-AF65-F5344CB8AC3E}">
        <p14:creationId xmlns:p14="http://schemas.microsoft.com/office/powerpoint/2010/main" val="18454501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jpeg"/><Relationship Id="rId4" Type="http://schemas.openxmlformats.org/officeDocument/2006/relationships/image" Target="../media/image77.jpeg"/></Relationships>
</file>

<file path=ppt/slides/_rels/slide79.xml.rels><?xml version="1.0" encoding="UTF-8" standalone="yes"?>
<Relationships xmlns="http://schemas.openxmlformats.org/package/2006/relationships"><Relationship Id="rId3" Type="http://schemas.openxmlformats.org/officeDocument/2006/relationships/hyperlink" Target="https://www.newworldencyclopedia.org/entry/Ritual" TargetMode="External"/><Relationship Id="rId2" Type="http://schemas.openxmlformats.org/officeDocument/2006/relationships/hyperlink" Target="https://www.newworldencyclopedia.org/entry/Prayer" TargetMode="External"/><Relationship Id="rId1" Type="http://schemas.openxmlformats.org/officeDocument/2006/relationships/slideLayout" Target="../slideLayouts/slideLayout7.xml"/><Relationship Id="rId5" Type="http://schemas.openxmlformats.org/officeDocument/2006/relationships/hyperlink" Target="https://www.newworldencyclopedia.org/entry/Mythology" TargetMode="External"/><Relationship Id="rId4" Type="http://schemas.openxmlformats.org/officeDocument/2006/relationships/hyperlink" Target="https://www.newworldencyclopedia.org/entry/Scripture"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 Id="rId5" Type="http://schemas.openxmlformats.org/officeDocument/2006/relationships/image" Target="../media/image89.jpeg"/><Relationship Id="rId4" Type="http://schemas.openxmlformats.org/officeDocument/2006/relationships/image" Target="../media/image88.jpeg"/></Relationships>
</file>

<file path=ppt/slides/_rels/slide8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 Id="rId4" Type="http://schemas.openxmlformats.org/officeDocument/2006/relationships/image" Target="../media/image92.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jpeg"/></Relationships>
</file>

<file path=ppt/slides/_rels/slide9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rot="21045717">
            <a:off x="1459820" y="1018497"/>
            <a:ext cx="4913453" cy="2445347"/>
          </a:xfrm>
        </p:spPr>
        <p:txBody>
          <a:bodyPr/>
          <a:lstStyle/>
          <a:p>
            <a:r>
              <a:rPr lang="en-US" dirty="0" smtClean="0"/>
              <a:t>LECTURE 3</a:t>
            </a:r>
            <a:endParaRPr lang="en-US" dirty="0"/>
          </a:p>
        </p:txBody>
      </p:sp>
    </p:spTree>
    <p:extLst>
      <p:ext uri="{BB962C8B-B14F-4D97-AF65-F5344CB8AC3E}">
        <p14:creationId xmlns:p14="http://schemas.microsoft.com/office/powerpoint/2010/main" val="3377020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60338157"/>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Users\HP\Desktop\JPM work\0add759c0435f5eb128673cba92f2d7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615" y="1419622"/>
            <a:ext cx="293407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609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450"/>
            <a:ext cx="3633376" cy="3246162"/>
          </a:xfrm>
        </p:spPr>
        <p:txBody>
          <a:bodyPr>
            <a:normAutofit fontScale="92500" lnSpcReduction="20000"/>
          </a:bodyPr>
          <a:lstStyle/>
          <a:p>
            <a:pPr marL="0" indent="0">
              <a:buNone/>
            </a:pPr>
            <a:r>
              <a:rPr lang="en-US" b="1" dirty="0" smtClean="0">
                <a:solidFill>
                  <a:srgbClr val="C00000"/>
                </a:solidFill>
              </a:rPr>
              <a:t>Functions of family</a:t>
            </a:r>
          </a:p>
          <a:p>
            <a:r>
              <a:rPr lang="en-US" dirty="0" err="1" smtClean="0"/>
              <a:t>Affectional</a:t>
            </a:r>
            <a:r>
              <a:rPr lang="en-US" dirty="0" smtClean="0"/>
              <a:t> </a:t>
            </a:r>
          </a:p>
          <a:p>
            <a:r>
              <a:rPr lang="en-US" dirty="0" smtClean="0"/>
              <a:t>Economic </a:t>
            </a:r>
          </a:p>
          <a:p>
            <a:r>
              <a:rPr lang="en-US" dirty="0" smtClean="0"/>
              <a:t>Protective </a:t>
            </a:r>
          </a:p>
          <a:p>
            <a:r>
              <a:rPr lang="en-US" dirty="0" smtClean="0"/>
              <a:t>Religious </a:t>
            </a:r>
          </a:p>
          <a:p>
            <a:r>
              <a:rPr lang="en-US" dirty="0" smtClean="0"/>
              <a:t>Educational</a:t>
            </a:r>
          </a:p>
          <a:p>
            <a:r>
              <a:rPr lang="en-US" dirty="0" smtClean="0"/>
              <a:t>Socialization</a:t>
            </a:r>
          </a:p>
        </p:txBody>
      </p:sp>
      <p:pic>
        <p:nvPicPr>
          <p:cNvPr id="7170" name="Picture 2" descr="C:\Users\WOHSS\Desktop\Sociology\Lassure Time\Creative-Affec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417612"/>
            <a:ext cx="2947576" cy="147118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WOHSS\Desktop\Sociology\Lassure Time\bygga-foretag-snabb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71450"/>
            <a:ext cx="3048000" cy="15247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WOHSS\Desktop\Sociology\Lassure Time\babydad_hands_w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1" y="1711799"/>
            <a:ext cx="2519363" cy="188952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WOHSS\Desktop\Sociology\Lassure Time\Crusifix-Su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183" y="292145"/>
            <a:ext cx="2257425" cy="164327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WOHSS\Desktop\Sociology\Lassure Time\Best-Education-Apps-for-iPa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2843" y="1961395"/>
            <a:ext cx="2725323" cy="1325165"/>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WOHSS\Desktop\Sociology\Lassure Time\order-1744-blog-3-benefits-of-socialisa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4504" y="3286561"/>
            <a:ext cx="3209793" cy="173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65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514351"/>
            <a:ext cx="7848600" cy="954107"/>
          </a:xfrm>
          <a:prstGeom prst="rect">
            <a:avLst/>
          </a:prstGeom>
        </p:spPr>
        <p:txBody>
          <a:bodyPr wrap="square">
            <a:spAutoFit/>
          </a:bodyPr>
          <a:lstStyle/>
          <a:p>
            <a:pPr algn="ctr"/>
            <a:r>
              <a:rPr lang="en-US" sz="2800" b="1" dirty="0"/>
              <a:t>Human society cannot function without family</a:t>
            </a:r>
            <a:r>
              <a:rPr lang="en-US" sz="2800" b="1" dirty="0" smtClean="0"/>
              <a:t>.</a:t>
            </a:r>
          </a:p>
          <a:p>
            <a:pPr algn="ctr"/>
            <a:r>
              <a:rPr lang="en-US" sz="2800" b="1" dirty="0" smtClean="0"/>
              <a:t>A </a:t>
            </a:r>
            <a:r>
              <a:rPr lang="en-US" sz="2800" b="1" dirty="0"/>
              <a:t>child learns the norms and culture in the family</a:t>
            </a:r>
          </a:p>
        </p:txBody>
      </p:sp>
      <p:pic>
        <p:nvPicPr>
          <p:cNvPr id="8194" name="Picture 2" descr="C:\Users\WOHSS\Desktop\Sociology\Lassure Time\family-wheelchair-S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186" y="1600200"/>
            <a:ext cx="5980228" cy="280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89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228600"/>
            <a:ext cx="7239000" cy="1200329"/>
          </a:xfrm>
          <a:prstGeom prst="rect">
            <a:avLst/>
          </a:prstGeom>
        </p:spPr>
        <p:txBody>
          <a:bodyPr wrap="square">
            <a:spAutoFit/>
          </a:bodyPr>
          <a:lstStyle/>
          <a:p>
            <a:pPr algn="ctr"/>
            <a:r>
              <a:rPr lang="en-US" sz="3600" b="1" dirty="0"/>
              <a:t>Sociologist consider the family as the </a:t>
            </a:r>
            <a:r>
              <a:rPr lang="en-US" sz="3600" b="1" dirty="0">
                <a:solidFill>
                  <a:srgbClr val="FF0000"/>
                </a:solidFill>
              </a:rPr>
              <a:t>cornerstone</a:t>
            </a:r>
            <a:r>
              <a:rPr lang="en-US" sz="3600" b="1" dirty="0"/>
              <a:t> of the society.</a:t>
            </a:r>
            <a:endParaRPr lang="en-IN" sz="3600" b="1" dirty="0"/>
          </a:p>
        </p:txBody>
      </p:sp>
      <p:pic>
        <p:nvPicPr>
          <p:cNvPr id="9218" name="Picture 2" descr="C:\Users\WOHSS\Desktop\Sociology\Lassure Time\futurefamilies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309" y="1371600"/>
            <a:ext cx="69342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386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www.yaseerhsst.blogspot.com</a:t>
            </a:r>
            <a:endParaRPr lang="en-US"/>
          </a:p>
        </p:txBody>
      </p:sp>
      <p:sp>
        <p:nvSpPr>
          <p:cNvPr id="3" name="Rectangle 2"/>
          <p:cNvSpPr/>
          <p:nvPr/>
        </p:nvSpPr>
        <p:spPr>
          <a:xfrm>
            <a:off x="630382" y="396143"/>
            <a:ext cx="7467600" cy="1077218"/>
          </a:xfrm>
          <a:prstGeom prst="rect">
            <a:avLst/>
          </a:prstGeom>
        </p:spPr>
        <p:txBody>
          <a:bodyPr wrap="square">
            <a:spAutoFit/>
          </a:bodyPr>
          <a:lstStyle/>
          <a:p>
            <a:pPr algn="ctr"/>
            <a:r>
              <a:rPr lang="en-US" sz="3200" b="1" dirty="0"/>
              <a:t>It is </a:t>
            </a:r>
            <a:r>
              <a:rPr lang="en-US" sz="3200" b="1" dirty="0">
                <a:solidFill>
                  <a:srgbClr val="FF0000"/>
                </a:solidFill>
              </a:rPr>
              <a:t>universal</a:t>
            </a:r>
            <a:r>
              <a:rPr lang="en-US" sz="3200" b="1" dirty="0"/>
              <a:t>, found in all communities.</a:t>
            </a:r>
          </a:p>
          <a:p>
            <a:pPr algn="ctr"/>
            <a:r>
              <a:rPr lang="en-US" sz="3200" b="1" dirty="0"/>
              <a:t>It is </a:t>
            </a:r>
            <a:r>
              <a:rPr lang="en-US" sz="3200" b="1" dirty="0">
                <a:solidFill>
                  <a:srgbClr val="FF0000"/>
                </a:solidFill>
              </a:rPr>
              <a:t>based on emotion and sentiments</a:t>
            </a:r>
            <a:r>
              <a:rPr lang="en-US" sz="3200" b="1" dirty="0"/>
              <a:t> .</a:t>
            </a:r>
          </a:p>
        </p:txBody>
      </p:sp>
      <p:pic>
        <p:nvPicPr>
          <p:cNvPr id="10242" name="Picture 2" descr="C:\Users\WOHSS\Desktop\Sociology\Lassure Time\family interac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874" y="1371601"/>
            <a:ext cx="7038109" cy="363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330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00050"/>
            <a:ext cx="8229600" cy="1543050"/>
          </a:xfrm>
        </p:spPr>
        <p:txBody>
          <a:bodyPr>
            <a:normAutofit fontScale="92500" lnSpcReduction="20000"/>
          </a:bodyPr>
          <a:lstStyle/>
          <a:p>
            <a:r>
              <a:rPr lang="en-US" sz="3600" b="1" dirty="0" smtClean="0"/>
              <a:t>It </a:t>
            </a:r>
            <a:r>
              <a:rPr lang="en-US" sz="3600" b="1" dirty="0" err="1" smtClean="0"/>
              <a:t>moulds</a:t>
            </a:r>
            <a:r>
              <a:rPr lang="en-US" sz="3600" b="1" dirty="0" smtClean="0"/>
              <a:t> the character of its members and influences the whole life of society.</a:t>
            </a:r>
          </a:p>
          <a:p>
            <a:r>
              <a:rPr lang="en-US" sz="3600" b="1" dirty="0" smtClean="0"/>
              <a:t>It is permanent</a:t>
            </a:r>
          </a:p>
        </p:txBody>
      </p:sp>
      <p:pic>
        <p:nvPicPr>
          <p:cNvPr id="11266" name="Picture 2" descr="C:\Users\WOHSS\Desktop\Sociology\Lassure Time\stick-family-1449578741cA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291" y="1885950"/>
            <a:ext cx="7239000" cy="286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231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OHSS\Desktop\Sociology\Lassure Time\46635331-people-collection-nuclear-family-group-generation-with-dad-mom-son-and-daughter-in-flat-style-illu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477" y="3543300"/>
            <a:ext cx="1856232" cy="1485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285750"/>
            <a:ext cx="7315200" cy="2985433"/>
          </a:xfrm>
          <a:prstGeom prst="rect">
            <a:avLst/>
          </a:prstGeom>
        </p:spPr>
        <p:txBody>
          <a:bodyPr wrap="square">
            <a:spAutoFit/>
          </a:bodyPr>
          <a:lstStyle/>
          <a:p>
            <a:pPr algn="ctr"/>
            <a:r>
              <a:rPr lang="en-US" sz="2800" b="1" dirty="0" smtClean="0">
                <a:solidFill>
                  <a:srgbClr val="C00000"/>
                </a:solidFill>
              </a:rPr>
              <a:t>Functionalists View on Family:</a:t>
            </a:r>
            <a:endParaRPr lang="en-US" sz="2800" b="1" dirty="0">
              <a:solidFill>
                <a:srgbClr val="C00000"/>
              </a:solidFill>
            </a:endParaRPr>
          </a:p>
          <a:p>
            <a:pPr marL="457200" indent="-457200">
              <a:buFont typeface="Arial" pitchFamily="34" charset="0"/>
              <a:buChar char="•"/>
            </a:pPr>
            <a:r>
              <a:rPr lang="en-US" sz="2000" dirty="0"/>
              <a:t>P</a:t>
            </a:r>
            <a:r>
              <a:rPr lang="en-US" sz="2000" dirty="0" smtClean="0"/>
              <a:t>erforms </a:t>
            </a:r>
            <a:r>
              <a:rPr lang="en-US" sz="2000" dirty="0"/>
              <a:t>important </a:t>
            </a:r>
            <a:r>
              <a:rPr lang="en-US" sz="2000" dirty="0" smtClean="0"/>
              <a:t>functions, </a:t>
            </a:r>
          </a:p>
          <a:p>
            <a:pPr marL="457200" indent="-457200">
              <a:buFont typeface="Arial" pitchFamily="34" charset="0"/>
              <a:buChar char="•"/>
            </a:pPr>
            <a:r>
              <a:rPr lang="en-US" sz="2000" dirty="0"/>
              <a:t>C</a:t>
            </a:r>
            <a:r>
              <a:rPr lang="en-US" sz="2000" dirty="0" smtClean="0"/>
              <a:t>ontribute </a:t>
            </a:r>
            <a:r>
              <a:rPr lang="en-US" sz="2000" dirty="0"/>
              <a:t>to society’s basic needs </a:t>
            </a:r>
            <a:endParaRPr lang="en-US" sz="2000" dirty="0" smtClean="0"/>
          </a:p>
          <a:p>
            <a:pPr marL="457200" indent="-457200">
              <a:buFont typeface="Arial" pitchFamily="34" charset="0"/>
              <a:buChar char="•"/>
            </a:pPr>
            <a:r>
              <a:rPr lang="en-US" sz="2000" dirty="0" smtClean="0"/>
              <a:t>Helps maintain </a:t>
            </a:r>
            <a:r>
              <a:rPr lang="en-US" sz="2000" dirty="0"/>
              <a:t>social order. </a:t>
            </a:r>
          </a:p>
          <a:p>
            <a:pPr marL="457200" indent="-457200">
              <a:buFont typeface="Arial" pitchFamily="34" charset="0"/>
              <a:buChar char="•"/>
            </a:pPr>
            <a:r>
              <a:rPr lang="en-US" sz="2000" dirty="0" smtClean="0"/>
              <a:t>They also argue that nuclear family is best to handle the demands of Industrial Society</a:t>
            </a:r>
          </a:p>
          <a:p>
            <a:pPr marL="914400" lvl="1" indent="-457200">
              <a:buFont typeface="Arial" pitchFamily="34" charset="0"/>
              <a:buChar char="•"/>
            </a:pPr>
            <a:r>
              <a:rPr lang="en-US" sz="2000" dirty="0" err="1" smtClean="0">
                <a:solidFill>
                  <a:srgbClr val="002060"/>
                </a:solidFill>
              </a:rPr>
              <a:t>Ie</a:t>
            </a:r>
            <a:r>
              <a:rPr lang="en-US" sz="2000" dirty="0" smtClean="0">
                <a:solidFill>
                  <a:srgbClr val="002060"/>
                </a:solidFill>
              </a:rPr>
              <a:t>, Husband adopts instrumental role as bread winner and wife assuming affectionate, emotional role in domestic settings.</a:t>
            </a:r>
            <a:endParaRPr lang="en-US" sz="2000" dirty="0">
              <a:solidFill>
                <a:srgbClr val="002060"/>
              </a:solidFill>
            </a:endParaRPr>
          </a:p>
        </p:txBody>
      </p:sp>
    </p:spTree>
    <p:extLst>
      <p:ext uri="{BB962C8B-B14F-4D97-AF65-F5344CB8AC3E}">
        <p14:creationId xmlns:p14="http://schemas.microsoft.com/office/powerpoint/2010/main" val="325514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7428"/>
            <a:ext cx="8229600" cy="3394472"/>
          </a:xfrm>
        </p:spPr>
        <p:txBody>
          <a:bodyPr/>
          <a:lstStyle/>
          <a:p>
            <a:pPr>
              <a:buNone/>
            </a:pPr>
            <a:r>
              <a:rPr lang="en-US" b="1" dirty="0" smtClean="0"/>
              <a:t>Discussion</a:t>
            </a:r>
          </a:p>
          <a:p>
            <a:r>
              <a:rPr lang="en-US" dirty="0" smtClean="0"/>
              <a:t>Female headed households </a:t>
            </a:r>
            <a:endParaRPr lang="en-US" dirty="0"/>
          </a:p>
        </p:txBody>
      </p:sp>
      <p:pic>
        <p:nvPicPr>
          <p:cNvPr id="1026" name="Picture 2" descr="D:\shihab\604A4D36CC9E7F47417E88002B3F722C.jpg"/>
          <p:cNvPicPr>
            <a:picLocks noChangeAspect="1" noChangeArrowheads="1"/>
          </p:cNvPicPr>
          <p:nvPr/>
        </p:nvPicPr>
        <p:blipFill>
          <a:blip r:embed="rId2"/>
          <a:srcRect/>
          <a:stretch>
            <a:fillRect/>
          </a:stretch>
        </p:blipFill>
        <p:spPr bwMode="auto">
          <a:xfrm>
            <a:off x="4614034" y="1733550"/>
            <a:ext cx="4301366" cy="3048000"/>
          </a:xfrm>
          <a:prstGeom prst="rect">
            <a:avLst/>
          </a:prstGeom>
          <a:noFill/>
        </p:spPr>
      </p:pic>
      <p:graphicFrame>
        <p:nvGraphicFramePr>
          <p:cNvPr id="5" name="Diagram 4"/>
          <p:cNvGraphicFramePr/>
          <p:nvPr>
            <p:extLst>
              <p:ext uri="{D42A27DB-BD31-4B8C-83A1-F6EECF244321}">
                <p14:modId xmlns:p14="http://schemas.microsoft.com/office/powerpoint/2010/main" val="2040094704"/>
              </p:ext>
            </p:extLst>
          </p:nvPr>
        </p:nvGraphicFramePr>
        <p:xfrm>
          <a:off x="457200" y="2266950"/>
          <a:ext cx="41148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100"/>
            <a:ext cx="7010400" cy="1314450"/>
          </a:xfrm>
        </p:spPr>
        <p:txBody>
          <a:bodyPr>
            <a:normAutofit/>
          </a:bodyPr>
          <a:lstStyle/>
          <a:p>
            <a:r>
              <a:rPr lang="en-US" b="1" dirty="0" smtClean="0">
                <a:solidFill>
                  <a:srgbClr val="C00000"/>
                </a:solidFill>
              </a:rPr>
              <a:t>Modern societies there is a shift from nuclear families to joint families </a:t>
            </a:r>
            <a:endParaRPr lang="en-US" b="1" dirty="0">
              <a:solidFill>
                <a:srgbClr val="C00000"/>
              </a:solidFill>
            </a:endParaRPr>
          </a:p>
        </p:txBody>
      </p:sp>
      <p:sp>
        <p:nvSpPr>
          <p:cNvPr id="6" name="Title 1"/>
          <p:cNvSpPr txBox="1">
            <a:spLocks/>
          </p:cNvSpPr>
          <p:nvPr/>
        </p:nvSpPr>
        <p:spPr>
          <a:xfrm>
            <a:off x="457200" y="600075"/>
            <a:ext cx="7391400" cy="523875"/>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t>Variation in family form</a:t>
            </a:r>
            <a:endParaRPr lang="en-US" sz="4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5850"/>
            <a:ext cx="9144000" cy="571500"/>
          </a:xfrm>
          <a:solidFill>
            <a:srgbClr val="C00000"/>
          </a:solidFill>
        </p:spPr>
        <p:txBody>
          <a:bodyPr>
            <a:normAutofit fontScale="85000" lnSpcReduction="20000"/>
          </a:bodyPr>
          <a:lstStyle/>
          <a:p>
            <a:pPr algn="ctr">
              <a:buNone/>
            </a:pPr>
            <a:r>
              <a:rPr lang="en-US" sz="4400" b="1" dirty="0" smtClean="0">
                <a:solidFill>
                  <a:schemeClr val="bg1"/>
                </a:solidFill>
              </a:rPr>
              <a:t>Family and Gender</a:t>
            </a:r>
          </a:p>
          <a:p>
            <a:endParaRPr lang="en-US" sz="4400" dirty="0">
              <a:solidFill>
                <a:schemeClr val="bg1"/>
              </a:solidFill>
            </a:endParaRPr>
          </a:p>
        </p:txBody>
      </p:sp>
      <p:sp>
        <p:nvSpPr>
          <p:cNvPr id="6" name="Content Placeholder 2"/>
          <p:cNvSpPr txBox="1">
            <a:spLocks/>
          </p:cNvSpPr>
          <p:nvPr/>
        </p:nvSpPr>
        <p:spPr>
          <a:xfrm>
            <a:off x="0" y="457200"/>
            <a:ext cx="9144000" cy="571500"/>
          </a:xfrm>
          <a:prstGeom prst="rect">
            <a:avLst/>
          </a:prstGeom>
          <a:solidFill>
            <a:srgbClr val="92D050"/>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4400" b="1" dirty="0" smtClean="0">
                <a:solidFill>
                  <a:schemeClr val="bg1"/>
                </a:solidFill>
              </a:rPr>
              <a:t>Discussion</a:t>
            </a:r>
          </a:p>
          <a:p>
            <a:endParaRPr lang="en-US" sz="4400" dirty="0">
              <a:solidFill>
                <a:schemeClr val="bg1"/>
              </a:solidFill>
            </a:endParaRPr>
          </a:p>
        </p:txBody>
      </p:sp>
      <p:pic>
        <p:nvPicPr>
          <p:cNvPr id="2050" name="Picture 2" descr="C:\Users\WOHSS\Desktop\Sociology\Lassure Time\Gender-Transparent-Backgrou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885951"/>
            <a:ext cx="6667500" cy="2564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48144"/>
            <a:ext cx="7239000" cy="1530943"/>
          </a:xfrm>
        </p:spPr>
        <p:txBody>
          <a:bodyPr>
            <a:normAutofit fontScale="40000" lnSpcReduction="20000"/>
          </a:bodyPr>
          <a:lstStyle/>
          <a:p>
            <a:endParaRPr lang="en-US" sz="4000" dirty="0" smtClean="0"/>
          </a:p>
          <a:p>
            <a:endParaRPr lang="en-US" sz="4000" dirty="0"/>
          </a:p>
          <a:p>
            <a:r>
              <a:rPr lang="en-US" sz="16000" b="1" dirty="0" smtClean="0"/>
              <a:t>What </a:t>
            </a:r>
            <a:r>
              <a:rPr lang="en-US" sz="16000" b="1" dirty="0"/>
              <a:t>is </a:t>
            </a:r>
            <a:r>
              <a:rPr lang="en-US" sz="16000" b="1" dirty="0" smtClean="0"/>
              <a:t>institution? </a:t>
            </a:r>
            <a:endParaRPr lang="en-US" sz="16000" b="1" dirty="0"/>
          </a:p>
        </p:txBody>
      </p:sp>
      <p:pic>
        <p:nvPicPr>
          <p:cNvPr id="1026" name="Picture 2" descr="C:\Users\WOHSS\Desktop\Sociology\Lassure Time\what-are-social-Institu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 y="2514600"/>
            <a:ext cx="9144000" cy="235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820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55380"/>
            <a:ext cx="7848600" cy="2031325"/>
          </a:xfrm>
          <a:prstGeom prst="rect">
            <a:avLst/>
          </a:prstGeom>
        </p:spPr>
        <p:txBody>
          <a:bodyPr wrap="square">
            <a:spAutoFit/>
          </a:bodyPr>
          <a:lstStyle/>
          <a:p>
            <a:r>
              <a:rPr lang="en-US" b="1" dirty="0"/>
              <a:t>How gendered is the family?</a:t>
            </a:r>
            <a:endParaRPr lang="en-IN" dirty="0"/>
          </a:p>
          <a:p>
            <a:pPr marL="285750" lvl="0" indent="-285750">
              <a:buFont typeface="Arial" pitchFamily="34" charset="0"/>
              <a:buChar char="•"/>
            </a:pPr>
            <a:r>
              <a:rPr lang="en-US" dirty="0"/>
              <a:t>The belief is that the male child will support the parents in the old age and the female child will leave on marriage results in families investing more in a male child. </a:t>
            </a:r>
            <a:endParaRPr lang="en-IN" dirty="0"/>
          </a:p>
          <a:p>
            <a:pPr marL="285750" lvl="0" indent="-285750">
              <a:buFont typeface="Arial" pitchFamily="34" charset="0"/>
              <a:buChar char="•"/>
            </a:pPr>
            <a:r>
              <a:rPr lang="en-US" dirty="0"/>
              <a:t>Despite the biological fact that a female baby has better chances of survival than a male baby the rate of infant mortality among female children is higher in comparison to male children in lower age </a:t>
            </a:r>
            <a:r>
              <a:rPr lang="en-US" dirty="0" smtClean="0"/>
              <a:t>group</a:t>
            </a:r>
            <a:endParaRPr lang="en-IN" dirty="0"/>
          </a:p>
        </p:txBody>
      </p:sp>
    </p:spTree>
    <p:extLst>
      <p:ext uri="{BB962C8B-B14F-4D97-AF65-F5344CB8AC3E}">
        <p14:creationId xmlns:p14="http://schemas.microsoft.com/office/powerpoint/2010/main" val="3694674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483518"/>
            <a:ext cx="2790764" cy="461665"/>
          </a:xfrm>
          <a:prstGeom prst="rect">
            <a:avLst/>
          </a:prstGeom>
          <a:solidFill>
            <a:srgbClr val="FFC000"/>
          </a:solidFill>
        </p:spPr>
        <p:txBody>
          <a:bodyPr wrap="none">
            <a:spAutoFit/>
          </a:bodyPr>
          <a:lstStyle/>
          <a:p>
            <a:r>
              <a:rPr lang="en-IN" sz="2400" b="1" dirty="0" smtClean="0"/>
              <a:t>Male-headed Family</a:t>
            </a:r>
            <a:endParaRPr lang="en-IN" sz="2400" b="1" dirty="0"/>
          </a:p>
        </p:txBody>
      </p:sp>
      <p:pic>
        <p:nvPicPr>
          <p:cNvPr id="3074" name="Picture 2" descr="C:\Users\HP\Desktop\JPM work\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1707654"/>
            <a:ext cx="4388252" cy="25202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48064" y="501696"/>
            <a:ext cx="3063596" cy="461665"/>
          </a:xfrm>
          <a:prstGeom prst="rect">
            <a:avLst/>
          </a:prstGeom>
          <a:solidFill>
            <a:srgbClr val="FFC000"/>
          </a:solidFill>
        </p:spPr>
        <p:txBody>
          <a:bodyPr wrap="none">
            <a:spAutoFit/>
          </a:bodyPr>
          <a:lstStyle/>
          <a:p>
            <a:r>
              <a:rPr lang="en-IN" sz="2400" b="1" dirty="0" smtClean="0"/>
              <a:t>Female-headed Family</a:t>
            </a:r>
            <a:endParaRPr lang="en-IN" sz="2400" b="1" dirty="0"/>
          </a:p>
        </p:txBody>
      </p:sp>
      <p:pic>
        <p:nvPicPr>
          <p:cNvPr id="3075" name="Picture 3" descr="C:\Users\HP\Desktop\JPM work\mosu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840" y="1779662"/>
            <a:ext cx="3722814"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458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483518"/>
            <a:ext cx="2072619" cy="461665"/>
          </a:xfrm>
          <a:prstGeom prst="rect">
            <a:avLst/>
          </a:prstGeom>
          <a:solidFill>
            <a:srgbClr val="FFC000"/>
          </a:solidFill>
        </p:spPr>
        <p:txBody>
          <a:bodyPr wrap="none">
            <a:spAutoFit/>
          </a:bodyPr>
          <a:lstStyle/>
          <a:p>
            <a:r>
              <a:rPr lang="en-IN" sz="2400" b="1" dirty="0"/>
              <a:t>Nuclear </a:t>
            </a:r>
            <a:r>
              <a:rPr lang="en-IN" sz="2400" b="1" dirty="0" smtClean="0"/>
              <a:t>Family</a:t>
            </a:r>
            <a:endParaRPr lang="en-IN" sz="2400" b="1" dirty="0"/>
          </a:p>
        </p:txBody>
      </p:sp>
      <p:sp>
        <p:nvSpPr>
          <p:cNvPr id="6" name="Rectangle 5"/>
          <p:cNvSpPr/>
          <p:nvPr/>
        </p:nvSpPr>
        <p:spPr>
          <a:xfrm>
            <a:off x="6228184" y="483518"/>
            <a:ext cx="2286844" cy="461665"/>
          </a:xfrm>
          <a:prstGeom prst="rect">
            <a:avLst/>
          </a:prstGeom>
          <a:solidFill>
            <a:srgbClr val="FFC000"/>
          </a:solidFill>
        </p:spPr>
        <p:txBody>
          <a:bodyPr wrap="none">
            <a:spAutoFit/>
          </a:bodyPr>
          <a:lstStyle/>
          <a:p>
            <a:r>
              <a:rPr lang="en-IN" sz="2400" b="1" dirty="0" smtClean="0"/>
              <a:t>Extended Family</a:t>
            </a:r>
            <a:endParaRPr lang="en-IN" sz="2400" b="1" dirty="0"/>
          </a:p>
        </p:txBody>
      </p:sp>
      <p:pic>
        <p:nvPicPr>
          <p:cNvPr id="2050" name="Picture 2" descr="C:\Users\HP\Desktop\JPM work\128480573-stock-vector-my-home-and-two-generations-family-upper-b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9622"/>
            <a:ext cx="3753596" cy="28193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P\Desktop\JPM work\unna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60" y="1419622"/>
            <a:ext cx="3103692"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011910"/>
            <a:ext cx="9144000" cy="923330"/>
          </a:xfrm>
          <a:prstGeom prst="rect">
            <a:avLst/>
          </a:prstGeom>
          <a:solidFill>
            <a:schemeClr val="bg2"/>
          </a:solidFill>
        </p:spPr>
        <p:txBody>
          <a:bodyPr wrap="square">
            <a:spAutoFit/>
          </a:bodyPr>
          <a:lstStyle/>
          <a:p>
            <a:pPr marL="285750" indent="-285750">
              <a:buFont typeface="Arial" pitchFamily="34" charset="0"/>
              <a:buChar char="•"/>
            </a:pPr>
            <a:r>
              <a:rPr lang="en-US" dirty="0"/>
              <a:t>A nuclear family consists of only one set of parents and their children. </a:t>
            </a:r>
            <a:endParaRPr lang="ml-IN" dirty="0" smtClean="0"/>
          </a:p>
          <a:p>
            <a:pPr marL="285750" indent="-285750">
              <a:buFont typeface="Arial" pitchFamily="34" charset="0"/>
              <a:buChar char="•"/>
            </a:pPr>
            <a:r>
              <a:rPr lang="en-US" dirty="0" smtClean="0"/>
              <a:t>An extended</a:t>
            </a:r>
            <a:r>
              <a:rPr lang="ml-IN" dirty="0" smtClean="0"/>
              <a:t> </a:t>
            </a:r>
            <a:r>
              <a:rPr lang="en-US" dirty="0" smtClean="0"/>
              <a:t>family </a:t>
            </a:r>
            <a:r>
              <a:rPr lang="en-US" dirty="0"/>
              <a:t>(commonly known as the ‘joint family’) </a:t>
            </a:r>
            <a:r>
              <a:rPr lang="ml-IN" dirty="0" smtClean="0"/>
              <a:t>- </a:t>
            </a:r>
            <a:r>
              <a:rPr lang="en-US" dirty="0" smtClean="0"/>
              <a:t>more </a:t>
            </a:r>
            <a:r>
              <a:rPr lang="en-US" dirty="0"/>
              <a:t>than one couple, and often more than two generations, living together.</a:t>
            </a:r>
            <a:endParaRPr lang="en-IN" dirty="0"/>
          </a:p>
        </p:txBody>
      </p:sp>
      <p:sp>
        <p:nvSpPr>
          <p:cNvPr id="8" name="Rectangle 7"/>
          <p:cNvSpPr/>
          <p:nvPr/>
        </p:nvSpPr>
        <p:spPr>
          <a:xfrm>
            <a:off x="3779912" y="435909"/>
            <a:ext cx="1373838" cy="492122"/>
          </a:xfrm>
          <a:prstGeom prst="rect">
            <a:avLst/>
          </a:prstGeom>
          <a:solidFill>
            <a:srgbClr val="FF0000"/>
          </a:solidFill>
        </p:spPr>
        <p:txBody>
          <a:bodyPr wrap="none">
            <a:spAutoFit/>
          </a:bodyPr>
          <a:lstStyle/>
          <a:p>
            <a:pPr fontAlgn="base">
              <a:lnSpc>
                <a:spcPct val="115000"/>
              </a:lnSpc>
              <a:spcAft>
                <a:spcPts val="0"/>
              </a:spcAft>
            </a:pPr>
            <a:r>
              <a:rPr lang="en-US" sz="2400" b="1" dirty="0" smtClean="0">
                <a:solidFill>
                  <a:schemeClr val="bg1"/>
                </a:solidFill>
              </a:rPr>
              <a:t>Structure</a:t>
            </a:r>
            <a:endParaRPr lang="en-US" sz="2400" b="1" dirty="0">
              <a:solidFill>
                <a:schemeClr val="bg1"/>
              </a:solidFill>
              <a:ea typeface="Calibri"/>
              <a:cs typeface="Kartika"/>
            </a:endParaRPr>
          </a:p>
        </p:txBody>
      </p:sp>
    </p:spTree>
    <p:extLst>
      <p:ext uri="{BB962C8B-B14F-4D97-AF65-F5344CB8AC3E}">
        <p14:creationId xmlns:p14="http://schemas.microsoft.com/office/powerpoint/2010/main" val="1564045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72200" y="483518"/>
            <a:ext cx="2020490" cy="400110"/>
          </a:xfrm>
          <a:prstGeom prst="rect">
            <a:avLst/>
          </a:prstGeom>
          <a:solidFill>
            <a:srgbClr val="FFFF00"/>
          </a:solidFill>
        </p:spPr>
        <p:txBody>
          <a:bodyPr wrap="none">
            <a:spAutoFit/>
          </a:bodyPr>
          <a:lstStyle/>
          <a:p>
            <a:r>
              <a:rPr lang="en-US" sz="2000" b="1" dirty="0"/>
              <a:t>M</a:t>
            </a:r>
            <a:r>
              <a:rPr lang="en-IN" sz="2000" b="1" dirty="0" err="1" smtClean="0"/>
              <a:t>atrilocal</a:t>
            </a:r>
            <a:r>
              <a:rPr lang="en-IN" sz="2000" b="1" dirty="0" smtClean="0"/>
              <a:t> Family</a:t>
            </a:r>
            <a:endParaRPr lang="en-IN" sz="2000" b="1" dirty="0"/>
          </a:p>
        </p:txBody>
      </p:sp>
      <p:sp>
        <p:nvSpPr>
          <p:cNvPr id="4" name="Rectangle 3"/>
          <p:cNvSpPr/>
          <p:nvPr/>
        </p:nvSpPr>
        <p:spPr>
          <a:xfrm>
            <a:off x="683568" y="483518"/>
            <a:ext cx="1927322" cy="400110"/>
          </a:xfrm>
          <a:prstGeom prst="rect">
            <a:avLst/>
          </a:prstGeom>
          <a:solidFill>
            <a:srgbClr val="FFFF00"/>
          </a:solidFill>
        </p:spPr>
        <p:txBody>
          <a:bodyPr wrap="none">
            <a:spAutoFit/>
          </a:bodyPr>
          <a:lstStyle/>
          <a:p>
            <a:r>
              <a:rPr lang="en-US" sz="2000" b="1" dirty="0"/>
              <a:t>P</a:t>
            </a:r>
            <a:r>
              <a:rPr lang="en-IN" sz="2000" b="1" dirty="0" err="1" smtClean="0"/>
              <a:t>atrilocal</a:t>
            </a:r>
            <a:r>
              <a:rPr lang="en-IN" sz="2000" b="1" dirty="0" smtClean="0"/>
              <a:t> Family</a:t>
            </a:r>
            <a:endParaRPr lang="en-IN" sz="2000" b="1" dirty="0"/>
          </a:p>
        </p:txBody>
      </p:sp>
      <p:pic>
        <p:nvPicPr>
          <p:cNvPr id="9218" name="Picture 2" descr="C:\Users\HP\Desktop\JPM work\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7" y="1203598"/>
            <a:ext cx="2304256" cy="190371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HP\Desktop\JPM work\download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291830"/>
            <a:ext cx="1454580" cy="145458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HP\Desktop\JPM work\unnamed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843808" y="2900032"/>
            <a:ext cx="605741" cy="1813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P\Desktop\JPM work\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060494" y="987574"/>
            <a:ext cx="2332196" cy="19037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HP\Desktop\JPM work\download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680" y="3271261"/>
            <a:ext cx="1454580" cy="145458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HP\Desktop\JPM work\unnamed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8735" y="2900032"/>
            <a:ext cx="983710" cy="2022728"/>
          </a:xfrm>
          <a:prstGeom prst="rect">
            <a:avLst/>
          </a:prstGeom>
          <a:noFill/>
          <a:extLst>
            <a:ext uri="{909E8E84-426E-40DD-AFC4-6F175D3DCCD1}">
              <a14:hiddenFill xmlns:a14="http://schemas.microsoft.com/office/drawing/2010/main">
                <a:solidFill>
                  <a:srgbClr val="FFFFFF"/>
                </a:solidFill>
              </a14:hiddenFill>
            </a:ext>
          </a:extLst>
        </p:spPr>
      </p:pic>
      <p:sp>
        <p:nvSpPr>
          <p:cNvPr id="5" name="Bent Arrow 4"/>
          <p:cNvSpPr/>
          <p:nvPr/>
        </p:nvSpPr>
        <p:spPr>
          <a:xfrm rot="4026708">
            <a:off x="1880310" y="1629649"/>
            <a:ext cx="1461159" cy="1008112"/>
          </a:xfrm>
          <a:prstGeom prst="bentArrow">
            <a:avLst>
              <a:gd name="adj1" fmla="val 25000"/>
              <a:gd name="adj2" fmla="val 27353"/>
              <a:gd name="adj3" fmla="val 34256"/>
              <a:gd name="adj4" fmla="val 8514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 name="Bent Arrow 11"/>
          <p:cNvSpPr/>
          <p:nvPr/>
        </p:nvSpPr>
        <p:spPr>
          <a:xfrm rot="3521850" flipV="1">
            <a:off x="5325966" y="2105579"/>
            <a:ext cx="1461159" cy="1136178"/>
          </a:xfrm>
          <a:prstGeom prst="bentArrow">
            <a:avLst>
              <a:gd name="adj1" fmla="val 25000"/>
              <a:gd name="adj2" fmla="val 27353"/>
              <a:gd name="adj3" fmla="val 34256"/>
              <a:gd name="adj4" fmla="val 8514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 name="Rectangle 5"/>
          <p:cNvSpPr/>
          <p:nvPr/>
        </p:nvSpPr>
        <p:spPr>
          <a:xfrm>
            <a:off x="1647955" y="899887"/>
            <a:ext cx="3212077" cy="729430"/>
          </a:xfrm>
          <a:prstGeom prst="rect">
            <a:avLst/>
          </a:prstGeom>
        </p:spPr>
        <p:txBody>
          <a:bodyPr wrap="square">
            <a:spAutoFit/>
          </a:bodyPr>
          <a:lstStyle/>
          <a:p>
            <a:pPr fontAlgn="base">
              <a:lnSpc>
                <a:spcPct val="115000"/>
              </a:lnSpc>
              <a:spcAft>
                <a:spcPts val="0"/>
              </a:spcAft>
            </a:pPr>
            <a:r>
              <a:rPr lang="en-US" dirty="0"/>
              <a:t>Newly married couple stay with the bridegroom’s parents.</a:t>
            </a:r>
            <a:endParaRPr lang="en-US" dirty="0">
              <a:ea typeface="Calibri"/>
              <a:cs typeface="Kartika"/>
            </a:endParaRPr>
          </a:p>
        </p:txBody>
      </p:sp>
      <p:sp>
        <p:nvSpPr>
          <p:cNvPr id="7" name="Rectangle 6"/>
          <p:cNvSpPr/>
          <p:nvPr/>
        </p:nvSpPr>
        <p:spPr>
          <a:xfrm>
            <a:off x="4211960" y="3651210"/>
            <a:ext cx="2862064" cy="729430"/>
          </a:xfrm>
          <a:prstGeom prst="rect">
            <a:avLst/>
          </a:prstGeom>
        </p:spPr>
        <p:txBody>
          <a:bodyPr wrap="square">
            <a:spAutoFit/>
          </a:bodyPr>
          <a:lstStyle/>
          <a:p>
            <a:pPr fontAlgn="base">
              <a:lnSpc>
                <a:spcPct val="115000"/>
              </a:lnSpc>
              <a:spcAft>
                <a:spcPts val="0"/>
              </a:spcAft>
            </a:pPr>
            <a:r>
              <a:rPr lang="en-US" dirty="0"/>
              <a:t>Newly married couple lives with the bride’s parents.</a:t>
            </a:r>
            <a:endParaRPr lang="en-US" dirty="0">
              <a:ea typeface="Calibri"/>
              <a:cs typeface="Kartika"/>
            </a:endParaRPr>
          </a:p>
        </p:txBody>
      </p:sp>
      <p:sp>
        <p:nvSpPr>
          <p:cNvPr id="15" name="Rectangle 14"/>
          <p:cNvSpPr/>
          <p:nvPr/>
        </p:nvSpPr>
        <p:spPr>
          <a:xfrm>
            <a:off x="3779912" y="435909"/>
            <a:ext cx="1477007" cy="492122"/>
          </a:xfrm>
          <a:prstGeom prst="rect">
            <a:avLst/>
          </a:prstGeom>
          <a:solidFill>
            <a:srgbClr val="FF0000"/>
          </a:solidFill>
        </p:spPr>
        <p:txBody>
          <a:bodyPr wrap="none">
            <a:spAutoFit/>
          </a:bodyPr>
          <a:lstStyle/>
          <a:p>
            <a:pPr fontAlgn="base">
              <a:lnSpc>
                <a:spcPct val="115000"/>
              </a:lnSpc>
              <a:spcAft>
                <a:spcPts val="0"/>
              </a:spcAft>
            </a:pPr>
            <a:r>
              <a:rPr lang="en-US" sz="2400" b="1" dirty="0">
                <a:solidFill>
                  <a:schemeClr val="bg1"/>
                </a:solidFill>
              </a:rPr>
              <a:t>Residence</a:t>
            </a:r>
            <a:endParaRPr lang="en-US" sz="2400" b="1" dirty="0">
              <a:solidFill>
                <a:schemeClr val="bg1"/>
              </a:solidFill>
              <a:ea typeface="Calibri"/>
              <a:cs typeface="Kartika"/>
            </a:endParaRPr>
          </a:p>
        </p:txBody>
      </p:sp>
    </p:spTree>
    <p:extLst>
      <p:ext uri="{BB962C8B-B14F-4D97-AF65-F5344CB8AC3E}">
        <p14:creationId xmlns:p14="http://schemas.microsoft.com/office/powerpoint/2010/main" val="3388954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HP\Desktop\JPM work\201d2f9ebe564978482660a6f69ae2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5486"/>
            <a:ext cx="8352928" cy="476377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HP\Desktop\JPM work\image_processing20200424-22029-1qp58f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95485"/>
            <a:ext cx="695674" cy="97297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HP\Desktop\JPM work\1868df3f906c9dc05618b80efa46e6a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143436"/>
            <a:ext cx="800797" cy="10250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512" y="4227934"/>
            <a:ext cx="3471591" cy="410882"/>
          </a:xfrm>
          <a:prstGeom prst="rect">
            <a:avLst/>
          </a:prstGeom>
        </p:spPr>
        <p:txBody>
          <a:bodyPr wrap="none">
            <a:spAutoFit/>
          </a:bodyPr>
          <a:lstStyle/>
          <a:p>
            <a:pPr fontAlgn="base">
              <a:lnSpc>
                <a:spcPct val="115000"/>
              </a:lnSpc>
              <a:spcAft>
                <a:spcPts val="0"/>
              </a:spcAft>
            </a:pPr>
            <a:r>
              <a:rPr lang="en-US" dirty="0"/>
              <a:t>Family’s inheritance through father</a:t>
            </a:r>
            <a:endParaRPr lang="en-US" dirty="0">
              <a:ea typeface="Calibri"/>
              <a:cs typeface="Kartika"/>
            </a:endParaRPr>
          </a:p>
        </p:txBody>
      </p:sp>
      <p:sp>
        <p:nvSpPr>
          <p:cNvPr id="5" name="Rectangle 4"/>
          <p:cNvSpPr/>
          <p:nvPr/>
        </p:nvSpPr>
        <p:spPr>
          <a:xfrm>
            <a:off x="5403862" y="4299942"/>
            <a:ext cx="3616055" cy="410882"/>
          </a:xfrm>
          <a:prstGeom prst="rect">
            <a:avLst/>
          </a:prstGeom>
        </p:spPr>
        <p:txBody>
          <a:bodyPr wrap="none">
            <a:spAutoFit/>
          </a:bodyPr>
          <a:lstStyle/>
          <a:p>
            <a:pPr fontAlgn="base">
              <a:lnSpc>
                <a:spcPct val="115000"/>
              </a:lnSpc>
              <a:spcAft>
                <a:spcPts val="0"/>
              </a:spcAft>
            </a:pPr>
            <a:r>
              <a:rPr lang="en-US" dirty="0"/>
              <a:t>Family’s inheritance through Mother</a:t>
            </a:r>
            <a:endParaRPr lang="en-US" dirty="0">
              <a:ea typeface="Calibri"/>
              <a:cs typeface="Kartika"/>
            </a:endParaRPr>
          </a:p>
        </p:txBody>
      </p:sp>
      <p:sp>
        <p:nvSpPr>
          <p:cNvPr id="8" name="Rectangle 7"/>
          <p:cNvSpPr/>
          <p:nvPr/>
        </p:nvSpPr>
        <p:spPr>
          <a:xfrm>
            <a:off x="3779912" y="435909"/>
            <a:ext cx="1641988" cy="492122"/>
          </a:xfrm>
          <a:prstGeom prst="rect">
            <a:avLst/>
          </a:prstGeom>
          <a:solidFill>
            <a:srgbClr val="FF0000"/>
          </a:solidFill>
        </p:spPr>
        <p:txBody>
          <a:bodyPr wrap="none">
            <a:spAutoFit/>
          </a:bodyPr>
          <a:lstStyle/>
          <a:p>
            <a:pPr fontAlgn="base">
              <a:lnSpc>
                <a:spcPct val="115000"/>
              </a:lnSpc>
              <a:spcAft>
                <a:spcPts val="0"/>
              </a:spcAft>
            </a:pPr>
            <a:r>
              <a:rPr lang="en-US" sz="2400" b="1" dirty="0">
                <a:solidFill>
                  <a:schemeClr val="bg1"/>
                </a:solidFill>
              </a:rPr>
              <a:t>Inheritance</a:t>
            </a:r>
            <a:endParaRPr lang="en-US" sz="2400" b="1" dirty="0">
              <a:solidFill>
                <a:schemeClr val="bg1"/>
              </a:solidFill>
              <a:ea typeface="Calibri"/>
              <a:cs typeface="Kartika"/>
            </a:endParaRPr>
          </a:p>
        </p:txBody>
      </p:sp>
    </p:spTree>
    <p:extLst>
      <p:ext uri="{BB962C8B-B14F-4D97-AF65-F5344CB8AC3E}">
        <p14:creationId xmlns:p14="http://schemas.microsoft.com/office/powerpoint/2010/main" val="502420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483518"/>
            <a:ext cx="2494978" cy="461665"/>
          </a:xfrm>
          <a:prstGeom prst="rect">
            <a:avLst/>
          </a:prstGeom>
          <a:solidFill>
            <a:srgbClr val="FFC000"/>
          </a:solidFill>
        </p:spPr>
        <p:txBody>
          <a:bodyPr wrap="none">
            <a:spAutoFit/>
          </a:bodyPr>
          <a:lstStyle/>
          <a:p>
            <a:r>
              <a:rPr lang="en-IN" sz="2400" b="1" dirty="0" smtClean="0"/>
              <a:t>Patriarchal Family</a:t>
            </a:r>
            <a:endParaRPr lang="en-IN" sz="2400" b="1" dirty="0"/>
          </a:p>
        </p:txBody>
      </p:sp>
      <p:sp>
        <p:nvSpPr>
          <p:cNvPr id="4" name="Rectangle 3"/>
          <p:cNvSpPr/>
          <p:nvPr/>
        </p:nvSpPr>
        <p:spPr>
          <a:xfrm>
            <a:off x="5148064" y="501696"/>
            <a:ext cx="2573525" cy="461665"/>
          </a:xfrm>
          <a:prstGeom prst="rect">
            <a:avLst/>
          </a:prstGeom>
          <a:solidFill>
            <a:srgbClr val="FFC000"/>
          </a:solidFill>
        </p:spPr>
        <p:txBody>
          <a:bodyPr wrap="none">
            <a:spAutoFit/>
          </a:bodyPr>
          <a:lstStyle/>
          <a:p>
            <a:r>
              <a:rPr lang="en-IN" sz="2400" b="1" dirty="0" smtClean="0"/>
              <a:t>Matriarchal Family</a:t>
            </a:r>
            <a:endParaRPr lang="en-IN" sz="2400" b="1" dirty="0"/>
          </a:p>
        </p:txBody>
      </p:sp>
      <p:pic>
        <p:nvPicPr>
          <p:cNvPr id="5" name="Picture 2" descr="C:\Users\HP\Desktop\JPM work\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1707654"/>
            <a:ext cx="438825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HP\Desktop\JPM work\mosu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840" y="1779662"/>
            <a:ext cx="3722814" cy="23762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9512" y="4239397"/>
            <a:ext cx="3312368" cy="729430"/>
          </a:xfrm>
          <a:prstGeom prst="rect">
            <a:avLst/>
          </a:prstGeom>
        </p:spPr>
        <p:txBody>
          <a:bodyPr wrap="square">
            <a:spAutoFit/>
          </a:bodyPr>
          <a:lstStyle/>
          <a:p>
            <a:pPr fontAlgn="base">
              <a:lnSpc>
                <a:spcPct val="115000"/>
              </a:lnSpc>
              <a:spcAft>
                <a:spcPts val="0"/>
              </a:spcAft>
            </a:pPr>
            <a:r>
              <a:rPr lang="en-US" dirty="0"/>
              <a:t>In the family men exercise authority and dominance</a:t>
            </a:r>
            <a:endParaRPr lang="en-US" dirty="0">
              <a:ea typeface="Calibri"/>
              <a:cs typeface="Kartika"/>
            </a:endParaRPr>
          </a:p>
        </p:txBody>
      </p:sp>
      <p:sp>
        <p:nvSpPr>
          <p:cNvPr id="8" name="Rectangle 7"/>
          <p:cNvSpPr/>
          <p:nvPr/>
        </p:nvSpPr>
        <p:spPr>
          <a:xfrm>
            <a:off x="4657207" y="4266513"/>
            <a:ext cx="4176080" cy="410882"/>
          </a:xfrm>
          <a:prstGeom prst="rect">
            <a:avLst/>
          </a:prstGeom>
        </p:spPr>
        <p:txBody>
          <a:bodyPr wrap="none">
            <a:spAutoFit/>
          </a:bodyPr>
          <a:lstStyle/>
          <a:p>
            <a:pPr fontAlgn="base">
              <a:lnSpc>
                <a:spcPct val="115000"/>
              </a:lnSpc>
              <a:spcAft>
                <a:spcPts val="0"/>
              </a:spcAft>
            </a:pPr>
            <a:r>
              <a:rPr lang="en-US" dirty="0"/>
              <a:t>Women play major role in decision making</a:t>
            </a:r>
            <a:endParaRPr lang="en-US" dirty="0">
              <a:ea typeface="Calibri"/>
              <a:cs typeface="Kartika"/>
            </a:endParaRPr>
          </a:p>
        </p:txBody>
      </p:sp>
      <p:sp>
        <p:nvSpPr>
          <p:cNvPr id="9" name="Rectangle 8"/>
          <p:cNvSpPr/>
          <p:nvPr/>
        </p:nvSpPr>
        <p:spPr>
          <a:xfrm>
            <a:off x="3419872" y="1059582"/>
            <a:ext cx="1410964" cy="492122"/>
          </a:xfrm>
          <a:prstGeom prst="rect">
            <a:avLst/>
          </a:prstGeom>
          <a:solidFill>
            <a:srgbClr val="FF0000"/>
          </a:solidFill>
        </p:spPr>
        <p:txBody>
          <a:bodyPr wrap="none">
            <a:spAutoFit/>
          </a:bodyPr>
          <a:lstStyle/>
          <a:p>
            <a:pPr fontAlgn="base">
              <a:lnSpc>
                <a:spcPct val="115000"/>
              </a:lnSpc>
              <a:spcAft>
                <a:spcPts val="0"/>
              </a:spcAft>
            </a:pPr>
            <a:r>
              <a:rPr lang="en-US" sz="2400" b="1" dirty="0">
                <a:solidFill>
                  <a:schemeClr val="bg1"/>
                </a:solidFill>
              </a:rPr>
              <a:t>Authority</a:t>
            </a:r>
            <a:endParaRPr lang="en-US" sz="2400" b="1" dirty="0">
              <a:solidFill>
                <a:schemeClr val="bg1"/>
              </a:solidFill>
              <a:ea typeface="Calibri"/>
              <a:cs typeface="Kartika"/>
            </a:endParaRPr>
          </a:p>
        </p:txBody>
      </p:sp>
    </p:spTree>
    <p:extLst>
      <p:ext uri="{BB962C8B-B14F-4D97-AF65-F5344CB8AC3E}">
        <p14:creationId xmlns:p14="http://schemas.microsoft.com/office/powerpoint/2010/main" val="188302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92565324"/>
              </p:ext>
            </p:extLst>
          </p:nvPr>
        </p:nvGraphicFramePr>
        <p:xfrm>
          <a:off x="152400" y="114300"/>
          <a:ext cx="8839200" cy="4488660"/>
        </p:xfrm>
        <a:graphic>
          <a:graphicData uri="http://schemas.openxmlformats.org/drawingml/2006/table">
            <a:tbl>
              <a:tblPr firstRow="1" bandRow="1">
                <a:tableStyleId>{F5AB1C69-6EDB-4FF4-983F-18BD219EF322}</a:tableStyleId>
              </a:tblPr>
              <a:tblGrid>
                <a:gridCol w="1674796">
                  <a:extLst>
                    <a:ext uri="{9D8B030D-6E8A-4147-A177-3AD203B41FA5}">
                      <a16:colId xmlns:a16="http://schemas.microsoft.com/office/drawing/2014/main" val="20000"/>
                    </a:ext>
                  </a:extLst>
                </a:gridCol>
                <a:gridCol w="5533872">
                  <a:extLst>
                    <a:ext uri="{9D8B030D-6E8A-4147-A177-3AD203B41FA5}">
                      <a16:colId xmlns:a16="http://schemas.microsoft.com/office/drawing/2014/main" val="20001"/>
                    </a:ext>
                  </a:extLst>
                </a:gridCol>
                <a:gridCol w="1630532">
                  <a:extLst>
                    <a:ext uri="{9D8B030D-6E8A-4147-A177-3AD203B41FA5}">
                      <a16:colId xmlns:a16="http://schemas.microsoft.com/office/drawing/2014/main" val="20002"/>
                    </a:ext>
                  </a:extLst>
                </a:gridCol>
              </a:tblGrid>
              <a:tr h="342900">
                <a:tc gridSpan="3">
                  <a:txBody>
                    <a:bodyPr/>
                    <a:lstStyle/>
                    <a:p>
                      <a:pPr algn="ctr"/>
                      <a:r>
                        <a:rPr lang="en-US" sz="1800" b="1" dirty="0" smtClean="0"/>
                        <a:t>Forms</a:t>
                      </a:r>
                      <a:r>
                        <a:rPr lang="en-US" sz="1800" b="1" baseline="0" dirty="0" smtClean="0"/>
                        <a:t> of family (Various Dimensions) </a:t>
                      </a:r>
                      <a:endParaRPr lang="en-US" sz="1800" b="1" dirty="0"/>
                    </a:p>
                  </a:txBody>
                  <a:tcPr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7911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Structure</a:t>
                      </a:r>
                    </a:p>
                  </a:txBody>
                  <a:tcPr marT="34290" marB="34290" anchor="ctr"/>
                </a:tc>
                <a:tc>
                  <a:txBody>
                    <a:bodyPr/>
                    <a:lstStyle/>
                    <a:p>
                      <a:pPr algn="l"/>
                      <a:r>
                        <a:rPr lang="en-US" sz="1400" b="0" dirty="0" smtClean="0"/>
                        <a:t>Father,</a:t>
                      </a:r>
                      <a:r>
                        <a:rPr lang="en-US" sz="1400" b="0" baseline="0" dirty="0" smtClean="0"/>
                        <a:t> Mother and Unmarried children only</a:t>
                      </a:r>
                      <a:endParaRPr lang="en-US" sz="1400" b="0" dirty="0"/>
                    </a:p>
                  </a:txBody>
                  <a:tcPr marT="34290" marB="34290" anchor="ctr"/>
                </a:tc>
                <a:tc>
                  <a:txBody>
                    <a:bodyPr/>
                    <a:lstStyle/>
                    <a:p>
                      <a:pPr algn="l"/>
                      <a:r>
                        <a:rPr lang="en-US" sz="1400" b="1" dirty="0" smtClean="0"/>
                        <a:t>Nuclear</a:t>
                      </a:r>
                      <a:endParaRPr lang="en-US" sz="1400" b="1" dirty="0"/>
                    </a:p>
                  </a:txBody>
                  <a:tcPr marT="34290" marB="34290" anchor="ctr"/>
                </a:tc>
                <a:extLst>
                  <a:ext uri="{0D108BD9-81ED-4DB2-BD59-A6C34878D82A}">
                    <a16:rowId xmlns:a16="http://schemas.microsoft.com/office/drawing/2014/main" val="10001"/>
                  </a:ext>
                </a:extLst>
              </a:tr>
              <a:tr h="33552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txBody>
                  <a:tcPr/>
                </a:tc>
                <a:tc>
                  <a:txBody>
                    <a:bodyPr/>
                    <a:lstStyle/>
                    <a:p>
                      <a:pPr algn="l"/>
                      <a:r>
                        <a:rPr lang="en-US" sz="1400" b="0" dirty="0" smtClean="0"/>
                        <a:t>Minimum three generation</a:t>
                      </a:r>
                      <a:r>
                        <a:rPr lang="en-US" sz="1400" b="0" baseline="0" dirty="0" smtClean="0"/>
                        <a:t> live together</a:t>
                      </a:r>
                      <a:endParaRPr lang="en-US" sz="1400" b="0" dirty="0"/>
                    </a:p>
                  </a:txBody>
                  <a:tcPr marT="34290" marB="34290" anchor="ctr"/>
                </a:tc>
                <a:tc>
                  <a:txBody>
                    <a:bodyPr/>
                    <a:lstStyle/>
                    <a:p>
                      <a:pPr algn="l"/>
                      <a:r>
                        <a:rPr lang="en-US" sz="1400" b="1" dirty="0" smtClean="0"/>
                        <a:t>Joint</a:t>
                      </a:r>
                      <a:endParaRPr lang="en-US" sz="1400" b="1" dirty="0"/>
                    </a:p>
                  </a:txBody>
                  <a:tcPr marT="34290" marB="34290" anchor="ctr"/>
                </a:tc>
                <a:extLst>
                  <a:ext uri="{0D108BD9-81ED-4DB2-BD59-A6C34878D82A}">
                    <a16:rowId xmlns:a16="http://schemas.microsoft.com/office/drawing/2014/main" val="10002"/>
                  </a:ext>
                </a:extLst>
              </a:tr>
              <a:tr h="3355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Residence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txBody>
                  <a:tcPr marT="34290" marB="34290" anchor="ctr"/>
                </a:tc>
                <a:tc>
                  <a:txBody>
                    <a:bodyPr/>
                    <a:lstStyle/>
                    <a:p>
                      <a:pPr algn="l"/>
                      <a:r>
                        <a:rPr lang="en-US" sz="1400" b="0" dirty="0" smtClean="0"/>
                        <a:t>Newly married couple stay with the bridegrooms parents.</a:t>
                      </a:r>
                      <a:endParaRPr lang="en-US" sz="1400" b="0" dirty="0"/>
                    </a:p>
                  </a:txBody>
                  <a:tcPr marT="34290" marB="34290" anchor="ctr"/>
                </a:tc>
                <a:tc>
                  <a:txBody>
                    <a:bodyPr/>
                    <a:lstStyle/>
                    <a:p>
                      <a:pPr algn="l"/>
                      <a:r>
                        <a:rPr lang="en-US" sz="1400" b="1" dirty="0" err="1" smtClean="0"/>
                        <a:t>Patrilocal</a:t>
                      </a:r>
                      <a:r>
                        <a:rPr lang="en-US" sz="1400" b="1" baseline="0" dirty="0" smtClean="0"/>
                        <a:t> </a:t>
                      </a:r>
                      <a:endParaRPr lang="en-US" sz="1400" b="1" dirty="0"/>
                    </a:p>
                  </a:txBody>
                  <a:tcPr marT="34290" marB="34290" anchor="ctr"/>
                </a:tc>
                <a:extLst>
                  <a:ext uri="{0D108BD9-81ED-4DB2-BD59-A6C34878D82A}">
                    <a16:rowId xmlns:a16="http://schemas.microsoft.com/office/drawing/2014/main" val="10003"/>
                  </a:ext>
                </a:extLst>
              </a:tr>
              <a:tr h="33552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nchor="ctr"/>
                </a:tc>
                <a:tc>
                  <a:txBody>
                    <a:bodyPr/>
                    <a:lstStyle/>
                    <a:p>
                      <a:pPr algn="l"/>
                      <a:r>
                        <a:rPr lang="en-US" sz="1400" b="0" dirty="0" smtClean="0"/>
                        <a:t>Newly married couple lives with the brides parents. </a:t>
                      </a:r>
                      <a:endParaRPr lang="en-US" sz="1400" b="0" dirty="0"/>
                    </a:p>
                  </a:txBody>
                  <a:tcPr marT="34290" marB="34290" anchor="ctr"/>
                </a:tc>
                <a:tc>
                  <a:txBody>
                    <a:bodyPr/>
                    <a:lstStyle/>
                    <a:p>
                      <a:pPr algn="l"/>
                      <a:r>
                        <a:rPr lang="en-US" sz="1400" b="1" dirty="0" err="1" smtClean="0"/>
                        <a:t>Matrilocal</a:t>
                      </a:r>
                      <a:endParaRPr lang="en-US" sz="1400" b="1" dirty="0"/>
                    </a:p>
                  </a:txBody>
                  <a:tcPr marT="34290" marB="34290" anchor="ctr"/>
                </a:tc>
                <a:extLst>
                  <a:ext uri="{0D108BD9-81ED-4DB2-BD59-A6C34878D82A}">
                    <a16:rowId xmlns:a16="http://schemas.microsoft.com/office/drawing/2014/main" val="10004"/>
                  </a:ext>
                </a:extLst>
              </a:tr>
              <a:tr h="3355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Authority</a:t>
                      </a:r>
                    </a:p>
                  </a:txBody>
                  <a:tcPr marT="34290" marB="34290" anchor="ctr"/>
                </a:tc>
                <a:tc>
                  <a:txBody>
                    <a:bodyPr/>
                    <a:lstStyle/>
                    <a:p>
                      <a:pPr algn="l"/>
                      <a:r>
                        <a:rPr lang="en-US" sz="1400" b="0" dirty="0" smtClean="0"/>
                        <a:t>In the family men exercise authority and dominance</a:t>
                      </a:r>
                      <a:endParaRPr lang="en-US" sz="1400" b="0" dirty="0"/>
                    </a:p>
                  </a:txBody>
                  <a:tcPr marT="34290" marB="34290" anchor="ctr"/>
                </a:tc>
                <a:tc>
                  <a:txBody>
                    <a:bodyPr/>
                    <a:lstStyle/>
                    <a:p>
                      <a:pPr algn="l"/>
                      <a:r>
                        <a:rPr lang="en-US" sz="1400" b="1" dirty="0" smtClean="0"/>
                        <a:t>Patriarchal</a:t>
                      </a:r>
                      <a:endParaRPr lang="en-US" sz="1400" b="1" dirty="0"/>
                    </a:p>
                  </a:txBody>
                  <a:tcPr marT="34290" marB="34290" anchor="ctr"/>
                </a:tc>
                <a:extLst>
                  <a:ext uri="{0D108BD9-81ED-4DB2-BD59-A6C34878D82A}">
                    <a16:rowId xmlns:a16="http://schemas.microsoft.com/office/drawing/2014/main" val="10005"/>
                  </a:ext>
                </a:extLst>
              </a:tr>
              <a:tr h="33552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nchor="ctr"/>
                </a:tc>
                <a:tc>
                  <a:txBody>
                    <a:bodyPr/>
                    <a:lstStyle/>
                    <a:p>
                      <a:pPr algn="l"/>
                      <a:r>
                        <a:rPr lang="en-US" sz="1400" b="0" dirty="0" smtClean="0"/>
                        <a:t>Women play major role in decision</a:t>
                      </a:r>
                      <a:r>
                        <a:rPr lang="en-US" sz="1400" b="0" baseline="0" dirty="0" smtClean="0"/>
                        <a:t> making</a:t>
                      </a:r>
                      <a:endParaRPr lang="en-US" sz="1400" b="0" dirty="0"/>
                    </a:p>
                  </a:txBody>
                  <a:tcPr marT="34290" marB="34290" anchor="ctr"/>
                </a:tc>
                <a:tc>
                  <a:txBody>
                    <a:bodyPr/>
                    <a:lstStyle/>
                    <a:p>
                      <a:pPr algn="l"/>
                      <a:r>
                        <a:rPr lang="en-US" sz="1400" b="1" dirty="0" smtClean="0"/>
                        <a:t>Matriarchal</a:t>
                      </a:r>
                      <a:endParaRPr lang="en-US" sz="1400" b="1" dirty="0"/>
                    </a:p>
                  </a:txBody>
                  <a:tcPr marT="34290" marB="34290" anchor="ctr"/>
                </a:tc>
                <a:extLst>
                  <a:ext uri="{0D108BD9-81ED-4DB2-BD59-A6C34878D82A}">
                    <a16:rowId xmlns:a16="http://schemas.microsoft.com/office/drawing/2014/main" val="10006"/>
                  </a:ext>
                </a:extLst>
              </a:tr>
              <a:tr h="403144">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Inheritance</a:t>
                      </a:r>
                    </a:p>
                  </a:txBody>
                  <a:tcPr marT="34290" marB="34290" anchor="ctr"/>
                </a:tc>
                <a:tc>
                  <a:txBody>
                    <a:bodyPr/>
                    <a:lstStyle/>
                    <a:p>
                      <a:pPr algn="l"/>
                      <a:r>
                        <a:rPr lang="en-US" sz="1400" b="0" dirty="0" smtClean="0"/>
                        <a:t>Family’s inheritance</a:t>
                      </a:r>
                      <a:r>
                        <a:rPr lang="en-US" sz="1400" b="0" baseline="0" dirty="0" smtClean="0"/>
                        <a:t> through father</a:t>
                      </a:r>
                      <a:endParaRPr lang="en-US" sz="1400" b="0" dirty="0"/>
                    </a:p>
                  </a:txBody>
                  <a:tcPr marT="34290" marB="34290" anchor="ctr"/>
                </a:tc>
                <a:tc>
                  <a:txBody>
                    <a:bodyPr/>
                    <a:lstStyle/>
                    <a:p>
                      <a:pPr algn="l"/>
                      <a:r>
                        <a:rPr lang="en-US" sz="1400" b="1" dirty="0" smtClean="0"/>
                        <a:t>Patrilineal</a:t>
                      </a:r>
                      <a:endParaRPr lang="en-US" sz="1400" b="1" dirty="0"/>
                    </a:p>
                  </a:txBody>
                  <a:tcPr marT="34290" marB="34290" anchor="ctr"/>
                </a:tc>
                <a:extLst>
                  <a:ext uri="{0D108BD9-81ED-4DB2-BD59-A6C34878D82A}">
                    <a16:rowId xmlns:a16="http://schemas.microsoft.com/office/drawing/2014/main" val="10007"/>
                  </a:ext>
                </a:extLst>
              </a:tr>
              <a:tr h="48006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Family’s inheritance</a:t>
                      </a:r>
                      <a:r>
                        <a:rPr lang="en-US" sz="1400" b="0" baseline="0" dirty="0" smtClean="0"/>
                        <a:t> through Mother</a:t>
                      </a:r>
                      <a:endParaRPr lang="en-US" sz="1400" b="0" dirty="0" smtClean="0"/>
                    </a:p>
                    <a:p>
                      <a:pPr algn="l"/>
                      <a:endParaRPr lang="en-US" sz="1400" b="0" dirty="0"/>
                    </a:p>
                  </a:txBody>
                  <a:tcPr marT="34290" marB="34290" anchor="ctr"/>
                </a:tc>
                <a:tc>
                  <a:txBody>
                    <a:bodyPr/>
                    <a:lstStyle/>
                    <a:p>
                      <a:pPr algn="l"/>
                      <a:r>
                        <a:rPr lang="en-US" sz="1400" b="1" dirty="0" smtClean="0"/>
                        <a:t>Matrilineal</a:t>
                      </a:r>
                      <a:endParaRPr lang="en-US" sz="1400" b="1" dirty="0"/>
                    </a:p>
                  </a:txBody>
                  <a:tcPr marT="34290" marB="34290" anchor="ctr"/>
                </a:tc>
                <a:extLst>
                  <a:ext uri="{0D108BD9-81ED-4DB2-BD59-A6C34878D82A}">
                    <a16:rowId xmlns:a16="http://schemas.microsoft.com/office/drawing/2014/main" val="10008"/>
                  </a:ext>
                </a:extLst>
              </a:tr>
              <a:tr h="48006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Orientation</a:t>
                      </a:r>
                    </a:p>
                  </a:txBody>
                  <a:tcPr marT="34290" marB="34290" anchor="ctr"/>
                </a:tc>
                <a:tc>
                  <a:txBody>
                    <a:bodyPr/>
                    <a:lstStyle/>
                    <a:p>
                      <a:pPr algn="l"/>
                      <a:r>
                        <a:rPr lang="en-US" sz="1400" b="0" dirty="0" smtClean="0"/>
                        <a:t>Family of Birth</a:t>
                      </a:r>
                      <a:endParaRPr lang="en-US" sz="1400" b="0" dirty="0"/>
                    </a:p>
                  </a:txBody>
                  <a:tcPr marT="34290" marB="34290" anchor="ctr"/>
                </a:tc>
                <a:tc>
                  <a:txBody>
                    <a:bodyPr/>
                    <a:lstStyle/>
                    <a:p>
                      <a:pPr algn="l"/>
                      <a:r>
                        <a:rPr lang="en-US" sz="1400" b="1" dirty="0" smtClean="0"/>
                        <a:t>Family of orientation</a:t>
                      </a:r>
                      <a:endParaRPr lang="en-US" sz="1400" b="1" dirty="0"/>
                    </a:p>
                  </a:txBody>
                  <a:tcPr marT="34290" marB="34290" anchor="ctr"/>
                </a:tc>
                <a:extLst>
                  <a:ext uri="{0D108BD9-81ED-4DB2-BD59-A6C34878D82A}">
                    <a16:rowId xmlns:a16="http://schemas.microsoft.com/office/drawing/2014/main" val="10009"/>
                  </a:ext>
                </a:extLst>
              </a:tr>
              <a:tr h="48006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txBody>
                  <a:tcPr anchor="ctr"/>
                </a:tc>
                <a:tc>
                  <a:txBody>
                    <a:bodyPr/>
                    <a:lstStyle/>
                    <a:p>
                      <a:pPr algn="l"/>
                      <a:r>
                        <a:rPr lang="en-US" sz="1400" b="0" dirty="0" smtClean="0"/>
                        <a:t>Family formed</a:t>
                      </a:r>
                      <a:r>
                        <a:rPr lang="en-US" sz="1400" b="0" baseline="0" dirty="0" smtClean="0"/>
                        <a:t> through marriage</a:t>
                      </a:r>
                      <a:endParaRPr lang="en-US" sz="1400" b="0" dirty="0"/>
                    </a:p>
                  </a:txBody>
                  <a:tcPr marT="34290" marB="34290" anchor="ctr"/>
                </a:tc>
                <a:tc>
                  <a:txBody>
                    <a:bodyPr/>
                    <a:lstStyle/>
                    <a:p>
                      <a:pPr algn="l"/>
                      <a:r>
                        <a:rPr lang="en-US" sz="1400" b="1" dirty="0" smtClean="0"/>
                        <a:t>Family of procreation</a:t>
                      </a:r>
                      <a:endParaRPr lang="en-US" sz="1400" b="1" dirty="0"/>
                    </a:p>
                  </a:txBody>
                  <a:tcPr marT="34290" marB="34290" anchor="ct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Marriage</a:t>
            </a:r>
            <a:endParaRPr lang="en-US" dirty="0"/>
          </a:p>
        </p:txBody>
      </p:sp>
      <p:sp>
        <p:nvSpPr>
          <p:cNvPr id="3" name="Content Placeholder 2"/>
          <p:cNvSpPr>
            <a:spLocks noGrp="1"/>
          </p:cNvSpPr>
          <p:nvPr>
            <p:ph idx="1"/>
          </p:nvPr>
        </p:nvSpPr>
        <p:spPr>
          <a:xfrm>
            <a:off x="457200" y="685800"/>
            <a:ext cx="7772400" cy="1714500"/>
          </a:xfrm>
        </p:spPr>
        <p:txBody>
          <a:bodyPr>
            <a:normAutofit fontScale="85000" lnSpcReduction="20000"/>
          </a:bodyPr>
          <a:lstStyle/>
          <a:p>
            <a:r>
              <a:rPr lang="en-US" b="1" dirty="0" smtClean="0"/>
              <a:t>Marriage</a:t>
            </a:r>
            <a:r>
              <a:rPr lang="en-US" dirty="0" smtClean="0"/>
              <a:t>, also called </a:t>
            </a:r>
            <a:r>
              <a:rPr lang="en-US" b="1" dirty="0" smtClean="0"/>
              <a:t>matrimony</a:t>
            </a:r>
            <a:r>
              <a:rPr lang="en-US" dirty="0" smtClean="0"/>
              <a:t> or </a:t>
            </a:r>
            <a:r>
              <a:rPr lang="en-US" b="1" dirty="0" smtClean="0"/>
              <a:t>wedlock</a:t>
            </a:r>
            <a:r>
              <a:rPr lang="en-US" dirty="0" smtClean="0"/>
              <a:t>, </a:t>
            </a:r>
          </a:p>
          <a:p>
            <a:r>
              <a:rPr lang="en-US" dirty="0" smtClean="0"/>
              <a:t>It is a socially or ritually recognized union or</a:t>
            </a:r>
          </a:p>
          <a:p>
            <a:r>
              <a:rPr lang="en-US" dirty="0" smtClean="0"/>
              <a:t> legal contract between spouses that establishes rights and obligations between them</a:t>
            </a:r>
          </a:p>
        </p:txBody>
      </p:sp>
      <p:sp>
        <p:nvSpPr>
          <p:cNvPr id="4" name="Footer Placeholder 3"/>
          <p:cNvSpPr>
            <a:spLocks noGrp="1"/>
          </p:cNvSpPr>
          <p:nvPr>
            <p:ph type="ftr" sz="quarter" idx="11"/>
          </p:nvPr>
        </p:nvSpPr>
        <p:spPr/>
        <p:txBody>
          <a:bodyPr/>
          <a:lstStyle/>
          <a:p>
            <a:r>
              <a:rPr lang="en-US" smtClean="0"/>
              <a:t>www.yaseerhsst.blogspot.com</a:t>
            </a:r>
            <a:endParaRPr lang="en-US"/>
          </a:p>
        </p:txBody>
      </p:sp>
      <p:pic>
        <p:nvPicPr>
          <p:cNvPr id="1026" name="Picture 2" descr="C:\Users\WOHSS\Desktop\Sociology\Lassure Time\Marriage-Certific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28850"/>
            <a:ext cx="5562600" cy="2786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63128"/>
            <a:ext cx="8229600" cy="3394472"/>
          </a:xfrm>
        </p:spPr>
        <p:txBody>
          <a:bodyPr/>
          <a:lstStyle/>
          <a:p>
            <a:r>
              <a:rPr lang="en-US" dirty="0" smtClean="0"/>
              <a:t>Men </a:t>
            </a:r>
            <a:r>
              <a:rPr lang="en-US" dirty="0"/>
              <a:t>and women get social sanction to live together through the institution of the marriage.</a:t>
            </a:r>
          </a:p>
          <a:p>
            <a:r>
              <a:rPr lang="en-US" dirty="0" smtClean="0"/>
              <a:t>It </a:t>
            </a:r>
            <a:r>
              <a:rPr lang="en-US" dirty="0"/>
              <a:t>is universal</a:t>
            </a:r>
          </a:p>
          <a:p>
            <a:endParaRPr lang="en-IN" dirty="0"/>
          </a:p>
        </p:txBody>
      </p:sp>
    </p:spTree>
    <p:extLst>
      <p:ext uri="{BB962C8B-B14F-4D97-AF65-F5344CB8AC3E}">
        <p14:creationId xmlns:p14="http://schemas.microsoft.com/office/powerpoint/2010/main" val="1827568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
            <a:ext cx="7543800" cy="4743450"/>
          </a:xfrm>
        </p:spPr>
        <p:txBody>
          <a:bodyPr/>
          <a:lstStyle/>
          <a:p>
            <a:pPr algn="ctr"/>
            <a:r>
              <a:rPr lang="en-US" sz="3200" b="1" dirty="0" smtClean="0">
                <a:solidFill>
                  <a:srgbClr val="FF0000"/>
                </a:solidFill>
              </a:rPr>
              <a:t>Forms of marriage</a:t>
            </a:r>
          </a:p>
          <a:p>
            <a:endParaRPr lang="en-US" dirty="0"/>
          </a:p>
        </p:txBody>
      </p:sp>
      <p:graphicFrame>
        <p:nvGraphicFramePr>
          <p:cNvPr id="4" name="Diagram 3"/>
          <p:cNvGraphicFramePr/>
          <p:nvPr>
            <p:extLst>
              <p:ext uri="{D42A27DB-BD31-4B8C-83A1-F6EECF244321}">
                <p14:modId xmlns:p14="http://schemas.microsoft.com/office/powerpoint/2010/main" val="1810120092"/>
              </p:ext>
            </p:extLst>
          </p:nvPr>
        </p:nvGraphicFramePr>
        <p:xfrm>
          <a:off x="457200" y="800100"/>
          <a:ext cx="6934200" cy="384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1216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
            <a:ext cx="7239000" cy="1924050"/>
          </a:xfrm>
        </p:spPr>
        <p:txBody>
          <a:bodyPr>
            <a:normAutofit fontScale="85000" lnSpcReduction="20000"/>
          </a:bodyPr>
          <a:lstStyle/>
          <a:p>
            <a:pPr marL="0" indent="0">
              <a:buNone/>
            </a:pPr>
            <a:r>
              <a:rPr lang="en-US" b="1" dirty="0" smtClean="0"/>
              <a:t>Institution</a:t>
            </a:r>
          </a:p>
          <a:p>
            <a:r>
              <a:rPr lang="en-US" dirty="0" smtClean="0"/>
              <a:t>Something that works according to rules or customs. </a:t>
            </a:r>
          </a:p>
          <a:p>
            <a:pPr lvl="1"/>
            <a:r>
              <a:rPr lang="en-US" dirty="0" smtClean="0"/>
              <a:t>It control on individuals</a:t>
            </a:r>
          </a:p>
          <a:p>
            <a:pPr lvl="1"/>
            <a:r>
              <a:rPr lang="en-US" dirty="0" smtClean="0"/>
              <a:t>It gives individual opportunities  </a:t>
            </a:r>
          </a:p>
          <a:p>
            <a:endParaRPr lang="en-US" dirty="0" smtClean="0"/>
          </a:p>
          <a:p>
            <a:pPr marL="0" indent="0">
              <a:buNone/>
            </a:pPr>
            <a:endParaRPr lang="en-US" dirty="0"/>
          </a:p>
        </p:txBody>
      </p:sp>
      <p:pic>
        <p:nvPicPr>
          <p:cNvPr id="2050" name="Picture 2" descr="C:\Users\WOHSS\Desktop\Sociology\Lassure Time\14386616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138363"/>
            <a:ext cx="488529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467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57993065"/>
              </p:ext>
            </p:extLst>
          </p:nvPr>
        </p:nvGraphicFramePr>
        <p:xfrm>
          <a:off x="76200" y="98185"/>
          <a:ext cx="8001000" cy="4988165"/>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461885">
                <a:tc gridSpan="2">
                  <a:txBody>
                    <a:bodyPr/>
                    <a:lstStyle/>
                    <a:p>
                      <a:pPr algn="ctr"/>
                      <a:r>
                        <a:rPr lang="en-US" sz="2400" b="1" dirty="0" smtClean="0"/>
                        <a:t>Forms of Marriage</a:t>
                      </a:r>
                      <a:endParaRPr lang="en-US" sz="2400" b="1" dirty="0"/>
                    </a:p>
                  </a:txBody>
                  <a:tcPr marT="34290" marB="34290"/>
                </a:tc>
                <a:tc hMerge="1">
                  <a:txBody>
                    <a:bodyPr/>
                    <a:lstStyle/>
                    <a:p>
                      <a:endParaRPr lang="en-US"/>
                    </a:p>
                  </a:txBody>
                  <a:tcPr/>
                </a:tc>
                <a:extLst>
                  <a:ext uri="{0D108BD9-81ED-4DB2-BD59-A6C34878D82A}">
                    <a16:rowId xmlns:a16="http://schemas.microsoft.com/office/drawing/2014/main" val="10000"/>
                  </a:ext>
                </a:extLst>
              </a:tr>
              <a:tr h="3429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Monogamy</a:t>
                      </a:r>
                    </a:p>
                  </a:txBody>
                  <a:tcPr marT="34290" marB="34290"/>
                </a:tc>
                <a:tc hMerge="1">
                  <a:txBody>
                    <a:bodyPr/>
                    <a:lstStyle/>
                    <a:p>
                      <a:endParaRPr lang="en-US"/>
                    </a:p>
                  </a:txBody>
                  <a:tcPr/>
                </a:tc>
                <a:extLst>
                  <a:ext uri="{0D108BD9-81ED-4DB2-BD59-A6C34878D82A}">
                    <a16:rowId xmlns:a16="http://schemas.microsoft.com/office/drawing/2014/main" val="10001"/>
                  </a:ext>
                </a:extLst>
              </a:tr>
              <a:tr h="617220">
                <a:tc gridSpan="2">
                  <a:txBody>
                    <a:bodyPr/>
                    <a:lstStyle/>
                    <a:p>
                      <a:pPr marL="342900" indent="-342900">
                        <a:buFont typeface="Arial" pitchFamily="34" charset="0"/>
                        <a:buChar char="•"/>
                      </a:pPr>
                      <a:r>
                        <a:rPr lang="en-US" sz="1800" dirty="0" smtClean="0"/>
                        <a:t>One person marries one women </a:t>
                      </a:r>
                    </a:p>
                    <a:p>
                      <a:pPr marL="342900" indent="-342900">
                        <a:buFont typeface="Arial" pitchFamily="34" charset="0"/>
                        <a:buChar char="•"/>
                      </a:pPr>
                      <a:r>
                        <a:rPr lang="en-US" sz="1800" dirty="0" smtClean="0"/>
                        <a:t>Most common form of marriage</a:t>
                      </a:r>
                    </a:p>
                  </a:txBody>
                  <a:tcPr marT="34290" marB="34290"/>
                </a:tc>
                <a:tc hMerge="1">
                  <a:txBody>
                    <a:bodyPr/>
                    <a:lstStyle/>
                    <a:p>
                      <a:endParaRPr lang="en-US"/>
                    </a:p>
                  </a:txBody>
                  <a:tcPr/>
                </a:tc>
                <a:extLst>
                  <a:ext uri="{0D108BD9-81ED-4DB2-BD59-A6C34878D82A}">
                    <a16:rowId xmlns:a16="http://schemas.microsoft.com/office/drawing/2014/main" val="10002"/>
                  </a:ext>
                </a:extLst>
              </a:tr>
              <a:tr h="342900">
                <a:tc gridSpan="2">
                  <a:txBody>
                    <a:bodyPr/>
                    <a:lstStyle/>
                    <a:p>
                      <a:pPr algn="ctr"/>
                      <a:r>
                        <a:rPr lang="en-US" sz="1800" b="1" dirty="0" smtClean="0">
                          <a:solidFill>
                            <a:srgbClr val="FF0000"/>
                          </a:solidFill>
                        </a:rPr>
                        <a:t>Polygamy</a:t>
                      </a:r>
                      <a:endParaRPr lang="en-US" sz="1800" b="1" dirty="0">
                        <a:solidFill>
                          <a:srgbClr val="FF0000"/>
                        </a:solidFill>
                      </a:endParaRPr>
                    </a:p>
                  </a:txBody>
                  <a:tcPr marT="34290" marB="34290"/>
                </a:tc>
                <a:tc hMerge="1">
                  <a:txBody>
                    <a:bodyPr/>
                    <a:lstStyle/>
                    <a:p>
                      <a:endParaRPr lang="en-US" dirty="0"/>
                    </a:p>
                  </a:txBody>
                  <a:tcPr/>
                </a:tc>
                <a:extLst>
                  <a:ext uri="{0D108BD9-81ED-4DB2-BD59-A6C34878D82A}">
                    <a16:rowId xmlns:a16="http://schemas.microsoft.com/office/drawing/2014/main" val="10003"/>
                  </a:ext>
                </a:extLst>
              </a:tr>
              <a:tr h="1440180">
                <a:tc gridSpan="2">
                  <a:txBody>
                    <a:bodyPr/>
                    <a:lstStyle/>
                    <a:p>
                      <a:pPr marL="285750" indent="-285750">
                        <a:buFont typeface="Arial" pitchFamily="34" charset="0"/>
                        <a:buChar char="•"/>
                      </a:pPr>
                      <a:r>
                        <a:rPr lang="en-US" sz="1800" dirty="0" smtClean="0"/>
                        <a:t>One person marries more</a:t>
                      </a:r>
                      <a:r>
                        <a:rPr lang="en-US" sz="1800" baseline="0" dirty="0" smtClean="0"/>
                        <a:t> than one person of opposite sex at one time. </a:t>
                      </a:r>
                    </a:p>
                    <a:p>
                      <a:pPr marL="285750" indent="-285750">
                        <a:buFont typeface="Arial" pitchFamily="34" charset="0"/>
                        <a:buChar char="•"/>
                      </a:pPr>
                      <a:endParaRPr lang="en-US" sz="1800" baseline="0" dirty="0" smtClean="0"/>
                    </a:p>
                    <a:p>
                      <a:pPr marL="285750" indent="-285750">
                        <a:buFont typeface="Arial" pitchFamily="34" charset="0"/>
                        <a:buChar char="•"/>
                      </a:pPr>
                      <a:r>
                        <a:rPr lang="en-US" sz="1800" baseline="0" dirty="0" smtClean="0"/>
                        <a:t>Man can marries more than one women and Women can marries more than one men.</a:t>
                      </a:r>
                      <a:endParaRPr lang="en-US" sz="1800" dirty="0"/>
                    </a:p>
                  </a:txBody>
                  <a:tcPr marT="34290" marB="34290"/>
                </a:tc>
                <a:tc hMerge="1">
                  <a:txBody>
                    <a:bodyPr/>
                    <a:lstStyle/>
                    <a:p>
                      <a:endParaRPr lang="en-US" dirty="0"/>
                    </a:p>
                  </a:txBody>
                  <a:tcPr/>
                </a:tc>
                <a:extLst>
                  <a:ext uri="{0D108BD9-81ED-4DB2-BD59-A6C34878D82A}">
                    <a16:rowId xmlns:a16="http://schemas.microsoft.com/office/drawing/2014/main" val="10004"/>
                  </a:ext>
                </a:extLst>
              </a:tr>
              <a:tr h="342900">
                <a:tc>
                  <a:txBody>
                    <a:bodyPr/>
                    <a:lstStyle/>
                    <a:p>
                      <a:pPr algn="ctr"/>
                      <a:r>
                        <a:rPr lang="en-US" sz="1800" dirty="0" smtClean="0">
                          <a:solidFill>
                            <a:srgbClr val="7030A0"/>
                          </a:solidFill>
                        </a:rPr>
                        <a:t>Polygyny</a:t>
                      </a:r>
                      <a:endParaRPr lang="en-US" sz="1800" dirty="0">
                        <a:solidFill>
                          <a:srgbClr val="7030A0"/>
                        </a:solidFill>
                      </a:endParaRPr>
                    </a:p>
                  </a:txBody>
                  <a:tcPr marT="34290" marB="34290"/>
                </a:tc>
                <a:tc>
                  <a:txBody>
                    <a:bodyPr/>
                    <a:lstStyle/>
                    <a:p>
                      <a:pPr algn="ctr"/>
                      <a:r>
                        <a:rPr lang="en-US" sz="1800" dirty="0" smtClean="0">
                          <a:solidFill>
                            <a:srgbClr val="7030A0"/>
                          </a:solidFill>
                        </a:rPr>
                        <a:t>Polyandry</a:t>
                      </a:r>
                      <a:endParaRPr lang="en-US" sz="1800" dirty="0">
                        <a:solidFill>
                          <a:srgbClr val="7030A0"/>
                        </a:solidFill>
                      </a:endParaRPr>
                    </a:p>
                  </a:txBody>
                  <a:tcPr marT="34290" marB="34290"/>
                </a:tc>
                <a:extLst>
                  <a:ext uri="{0D108BD9-81ED-4DB2-BD59-A6C34878D82A}">
                    <a16:rowId xmlns:a16="http://schemas.microsoft.com/office/drawing/2014/main" val="10005"/>
                  </a:ext>
                </a:extLst>
              </a:tr>
              <a:tr h="1440180">
                <a:tc>
                  <a:txBody>
                    <a:bodyPr/>
                    <a:lstStyle/>
                    <a:p>
                      <a:pPr marL="285750" indent="-285750" algn="ctr">
                        <a:buFont typeface="Arial" pitchFamily="34" charset="0"/>
                        <a:buChar char="•"/>
                      </a:pPr>
                      <a:r>
                        <a:rPr lang="en-US" sz="1800" dirty="0" smtClean="0"/>
                        <a:t>One Men marries more than one Women</a:t>
                      </a:r>
                    </a:p>
                    <a:p>
                      <a:pPr marL="285750" indent="-285750" algn="ctr">
                        <a:buFont typeface="Arial" pitchFamily="34" charset="0"/>
                        <a:buChar char="•"/>
                      </a:pPr>
                      <a:endParaRPr lang="en-US" sz="1800" dirty="0" smtClean="0"/>
                    </a:p>
                  </a:txBody>
                  <a:tcPr marT="34290" marB="34290"/>
                </a:tc>
                <a:tc>
                  <a:txBody>
                    <a:bodyPr/>
                    <a:lstStyle/>
                    <a:p>
                      <a:pPr marL="285750" marR="0" indent="-285750" algn="ctr"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One women marries more than one men.</a:t>
                      </a:r>
                    </a:p>
                    <a:p>
                      <a:pPr marL="285750" indent="-285750" algn="ctr">
                        <a:buFont typeface="Arial" pitchFamily="34" charset="0"/>
                        <a:buChar char="•"/>
                      </a:pPr>
                      <a:endParaRPr lang="en-US" sz="1800" dirty="0" smtClean="0"/>
                    </a:p>
                    <a:p>
                      <a:pPr marL="285750" indent="-285750" algn="ctr">
                        <a:buFont typeface="Arial" pitchFamily="34" charset="0"/>
                        <a:buChar char="•"/>
                      </a:pPr>
                      <a:r>
                        <a:rPr lang="en-US" sz="1800" dirty="0" err="1" smtClean="0"/>
                        <a:t>Eg</a:t>
                      </a:r>
                      <a:r>
                        <a:rPr lang="en-US" sz="1800" dirty="0" smtClean="0"/>
                        <a:t>: Tibetans,</a:t>
                      </a:r>
                      <a:r>
                        <a:rPr lang="en-US" sz="1800" baseline="0" dirty="0" smtClean="0"/>
                        <a:t> </a:t>
                      </a:r>
                      <a:r>
                        <a:rPr lang="en-US" sz="1800" baseline="0" dirty="0" err="1" smtClean="0"/>
                        <a:t>Todas</a:t>
                      </a:r>
                      <a:r>
                        <a:rPr lang="en-US" sz="1800" baseline="0" dirty="0" smtClean="0"/>
                        <a:t>, </a:t>
                      </a:r>
                      <a:r>
                        <a:rPr lang="en-US" sz="1800" baseline="0" dirty="0" err="1" smtClean="0"/>
                        <a:t>Kotas</a:t>
                      </a:r>
                      <a:r>
                        <a:rPr lang="en-US" sz="1800" baseline="0" dirty="0" smtClean="0"/>
                        <a:t> tribes in India. </a:t>
                      </a:r>
                      <a:endParaRPr lang="en-US" sz="1800" dirty="0"/>
                    </a:p>
                  </a:txBody>
                  <a:tcPr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41724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YASEER\HSST\Sociology\Textbooks\+1\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150"/>
            <a:ext cx="35052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YASEER\HSST\Sociology\Textbooks\+1\polygamy-marriage-legal-deq-300x2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
            <a:ext cx="3904307" cy="1971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YASEER\HSST\Sociology\Textbooks\+1\polyandry_03-1273160424_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818" y="2171700"/>
            <a:ext cx="3917760" cy="2457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171700"/>
            <a:ext cx="2971800" cy="369332"/>
          </a:xfrm>
          <a:prstGeom prst="rect">
            <a:avLst/>
          </a:prstGeom>
          <a:noFill/>
        </p:spPr>
        <p:txBody>
          <a:bodyPr wrap="square" rtlCol="0">
            <a:spAutoFit/>
          </a:bodyPr>
          <a:lstStyle/>
          <a:p>
            <a:pPr algn="ctr"/>
            <a:r>
              <a:rPr lang="en-US" dirty="0" smtClean="0"/>
              <a:t>Monogamy</a:t>
            </a:r>
            <a:endParaRPr lang="en-US" dirty="0"/>
          </a:p>
        </p:txBody>
      </p:sp>
      <p:sp>
        <p:nvSpPr>
          <p:cNvPr id="8" name="TextBox 7"/>
          <p:cNvSpPr txBox="1"/>
          <p:nvPr/>
        </p:nvSpPr>
        <p:spPr>
          <a:xfrm>
            <a:off x="4276252" y="4656767"/>
            <a:ext cx="2971800" cy="369332"/>
          </a:xfrm>
          <a:prstGeom prst="rect">
            <a:avLst/>
          </a:prstGeom>
          <a:noFill/>
        </p:spPr>
        <p:txBody>
          <a:bodyPr wrap="square" rtlCol="0">
            <a:spAutoFit/>
          </a:bodyPr>
          <a:lstStyle/>
          <a:p>
            <a:pPr algn="ctr"/>
            <a:r>
              <a:rPr lang="en-US" dirty="0" smtClean="0"/>
              <a:t>Polyandry</a:t>
            </a:r>
            <a:endParaRPr lang="en-US" dirty="0"/>
          </a:p>
        </p:txBody>
      </p:sp>
      <p:sp>
        <p:nvSpPr>
          <p:cNvPr id="9" name="TextBox 8"/>
          <p:cNvSpPr txBox="1"/>
          <p:nvPr/>
        </p:nvSpPr>
        <p:spPr>
          <a:xfrm>
            <a:off x="4303961" y="1751826"/>
            <a:ext cx="2971800" cy="369332"/>
          </a:xfrm>
          <a:prstGeom prst="rect">
            <a:avLst/>
          </a:prstGeom>
          <a:noFill/>
        </p:spPr>
        <p:txBody>
          <a:bodyPr wrap="square" rtlCol="0">
            <a:spAutoFit/>
          </a:bodyPr>
          <a:lstStyle/>
          <a:p>
            <a:pPr algn="ctr"/>
            <a:r>
              <a:rPr lang="en-US" dirty="0" smtClean="0"/>
              <a:t>Polygyny</a:t>
            </a:r>
            <a:endParaRPr lang="en-US" dirty="0"/>
          </a:p>
        </p:txBody>
      </p:sp>
    </p:spTree>
    <p:extLst>
      <p:ext uri="{BB962C8B-B14F-4D97-AF65-F5344CB8AC3E}">
        <p14:creationId xmlns:p14="http://schemas.microsoft.com/office/powerpoint/2010/main" val="2634397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128"/>
            <a:ext cx="8229600" cy="3394472"/>
          </a:xfrm>
        </p:spPr>
        <p:txBody>
          <a:bodyPr/>
          <a:lstStyle/>
          <a:p>
            <a:pPr marL="0" indent="0">
              <a:buNone/>
            </a:pPr>
            <a:r>
              <a:rPr lang="en-US" b="1" dirty="0" smtClean="0"/>
              <a:t>Serial Monogamy</a:t>
            </a:r>
          </a:p>
          <a:p>
            <a:r>
              <a:rPr lang="en-US" dirty="0" smtClean="0"/>
              <a:t>Individual can marry again on the death of first spouse or after divorce at the same time they cannot have more than one spouse.</a:t>
            </a:r>
          </a:p>
          <a:p>
            <a:endParaRPr lang="en-US" dirty="0"/>
          </a:p>
        </p:txBody>
      </p:sp>
      <p:pic>
        <p:nvPicPr>
          <p:cNvPr id="2050" name="Picture 2" descr="C:\Users\WOHSS\Desktop\Sociology\Lassure Time\monogamy does it 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09758"/>
            <a:ext cx="6048375" cy="226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501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50"/>
            <a:ext cx="7239000" cy="3634740"/>
          </a:xfrm>
        </p:spPr>
        <p:txBody>
          <a:bodyPr/>
          <a:lstStyle/>
          <a:p>
            <a:pPr marL="0" indent="0">
              <a:buNone/>
            </a:pPr>
            <a:r>
              <a:rPr lang="en-US" b="1" dirty="0" smtClean="0"/>
              <a:t>Arranged marriage</a:t>
            </a:r>
          </a:p>
          <a:p>
            <a:r>
              <a:rPr lang="en-US" dirty="0" smtClean="0"/>
              <a:t>In some societies parents or relatives arrange partners and the girl and boy has no choice. </a:t>
            </a:r>
          </a:p>
          <a:p>
            <a:endParaRPr lang="en-US" dirty="0" smtClean="0"/>
          </a:p>
          <a:p>
            <a:endParaRPr lang="en-US" dirty="0"/>
          </a:p>
        </p:txBody>
      </p:sp>
      <p:pic>
        <p:nvPicPr>
          <p:cNvPr id="5122" name="Picture 2" descr="F:\YASEER\HSST\Sociology\Textbooks\+1\4619130640_e203a0fc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38680"/>
            <a:ext cx="4267200" cy="236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2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50"/>
            <a:ext cx="7239000" cy="4572000"/>
          </a:xfrm>
        </p:spPr>
        <p:txBody>
          <a:bodyPr>
            <a:normAutofit fontScale="70000" lnSpcReduction="20000"/>
          </a:bodyPr>
          <a:lstStyle/>
          <a:p>
            <a:pPr marL="0" indent="0" algn="ctr">
              <a:buNone/>
            </a:pPr>
            <a:r>
              <a:rPr lang="en-US" b="1" dirty="0" smtClean="0">
                <a:solidFill>
                  <a:srgbClr val="FF0000"/>
                </a:solidFill>
              </a:rPr>
              <a:t>Rules of Endogamy and Exogamy</a:t>
            </a:r>
          </a:p>
          <a:p>
            <a:pPr marL="0" indent="0">
              <a:buNone/>
            </a:pPr>
            <a:r>
              <a:rPr lang="en-US" b="1" dirty="0" smtClean="0"/>
              <a:t>Endogamy</a:t>
            </a:r>
            <a:endParaRPr lang="en-US" b="1" dirty="0"/>
          </a:p>
          <a:p>
            <a:r>
              <a:rPr lang="en-US" dirty="0"/>
              <a:t>Life partners can be selected only from within their group.</a:t>
            </a:r>
          </a:p>
          <a:p>
            <a:r>
              <a:rPr lang="en-US" dirty="0"/>
              <a:t>Marrying a person from within one’s own group </a:t>
            </a:r>
          </a:p>
          <a:p>
            <a:pPr lvl="1"/>
            <a:r>
              <a:rPr lang="en-US" dirty="0"/>
              <a:t>(cast, class, religion, tribe, village etc.) </a:t>
            </a:r>
          </a:p>
          <a:p>
            <a:pPr marL="0" indent="0">
              <a:buNone/>
            </a:pPr>
            <a:endParaRPr lang="en-US" dirty="0" smtClean="0"/>
          </a:p>
          <a:p>
            <a:pPr marL="0" indent="0">
              <a:buNone/>
            </a:pPr>
            <a:r>
              <a:rPr lang="en-US" b="1" dirty="0" smtClean="0"/>
              <a:t>Exogamy </a:t>
            </a:r>
          </a:p>
          <a:p>
            <a:r>
              <a:rPr lang="en-US" dirty="0" smtClean="0"/>
              <a:t>Some one marries from outside the group</a:t>
            </a:r>
          </a:p>
          <a:p>
            <a:r>
              <a:rPr lang="en-US" dirty="0" smtClean="0"/>
              <a:t>Marriage form within group is not allowed</a:t>
            </a:r>
          </a:p>
          <a:p>
            <a:r>
              <a:rPr lang="en-US" dirty="0" smtClean="0"/>
              <a:t>Marriage between close blood-relation is not permitted. </a:t>
            </a:r>
          </a:p>
          <a:p>
            <a:pPr lvl="1"/>
            <a:r>
              <a:rPr lang="en-US" dirty="0" smtClean="0"/>
              <a:t>Exogamy brings people of different castes, races and religion together.  </a:t>
            </a:r>
            <a:endParaRPr lang="en-IN" dirty="0"/>
          </a:p>
          <a:p>
            <a:pPr lvl="0"/>
            <a:r>
              <a:rPr lang="en-US" dirty="0"/>
              <a:t>Village exogamy ensured that daughters were married into families from villages far away from home</a:t>
            </a:r>
            <a:r>
              <a:rPr lang="en-US" dirty="0" smtClean="0"/>
              <a:t>.</a:t>
            </a:r>
          </a:p>
          <a:p>
            <a:endParaRPr lang="en-US" dirty="0"/>
          </a:p>
          <a:p>
            <a:endParaRPr lang="en-US" dirty="0"/>
          </a:p>
        </p:txBody>
      </p:sp>
    </p:spTree>
    <p:extLst>
      <p:ext uri="{BB962C8B-B14F-4D97-AF65-F5344CB8AC3E}">
        <p14:creationId xmlns:p14="http://schemas.microsoft.com/office/powerpoint/2010/main" val="1454646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57350"/>
            <a:ext cx="7239000" cy="3634740"/>
          </a:xfrm>
        </p:spPr>
        <p:txBody>
          <a:bodyPr/>
          <a:lstStyle/>
          <a:p>
            <a:pPr marL="0" indent="0">
              <a:buNone/>
            </a:pPr>
            <a:r>
              <a:rPr lang="en-US" b="1" dirty="0" smtClean="0">
                <a:solidFill>
                  <a:srgbClr val="FF0000"/>
                </a:solidFill>
              </a:rPr>
              <a:t>Discussion……..</a:t>
            </a:r>
            <a:endParaRPr lang="en-US" b="1" dirty="0" smtClean="0"/>
          </a:p>
          <a:p>
            <a:r>
              <a:rPr lang="en-US" dirty="0" smtClean="0"/>
              <a:t>Is endogamy Still prevalent?</a:t>
            </a:r>
          </a:p>
          <a:p>
            <a:r>
              <a:rPr lang="en-US" dirty="0" smtClean="0"/>
              <a:t>What changes in society do the ads reflect?</a:t>
            </a:r>
          </a:p>
        </p:txBody>
      </p:sp>
    </p:spTree>
    <p:extLst>
      <p:ext uri="{BB962C8B-B14F-4D97-AF65-F5344CB8AC3E}">
        <p14:creationId xmlns:p14="http://schemas.microsoft.com/office/powerpoint/2010/main" val="3020261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865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dirty="0" smtClean="0"/>
              <a:t>Kinship</a:t>
            </a:r>
            <a:endParaRPr lang="en-US" b="1" dirty="0"/>
          </a:p>
        </p:txBody>
      </p:sp>
      <p:sp>
        <p:nvSpPr>
          <p:cNvPr id="3" name="Content Placeholder 2"/>
          <p:cNvSpPr>
            <a:spLocks noGrp="1"/>
          </p:cNvSpPr>
          <p:nvPr>
            <p:ph idx="1"/>
          </p:nvPr>
        </p:nvSpPr>
        <p:spPr>
          <a:xfrm>
            <a:off x="457200" y="857250"/>
            <a:ext cx="7239000" cy="4229100"/>
          </a:xfrm>
        </p:spPr>
        <p:txBody>
          <a:bodyPr>
            <a:normAutofit fontScale="70000" lnSpcReduction="20000"/>
          </a:bodyPr>
          <a:lstStyle/>
          <a:p>
            <a:r>
              <a:rPr lang="en-US" dirty="0" smtClean="0"/>
              <a:t>It </a:t>
            </a:r>
            <a:r>
              <a:rPr lang="en-US" dirty="0"/>
              <a:t> </a:t>
            </a:r>
            <a:r>
              <a:rPr lang="en-US" dirty="0" smtClean="0"/>
              <a:t>is connection </a:t>
            </a:r>
            <a:r>
              <a:rPr lang="en-US" dirty="0"/>
              <a:t>by blood or marriage or adoption. </a:t>
            </a:r>
            <a:endParaRPr lang="en-US" dirty="0" smtClean="0"/>
          </a:p>
          <a:p>
            <a:r>
              <a:rPr lang="en-US" dirty="0" smtClean="0"/>
              <a:t>“the bond of blood or marriage which binds people together in group”</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Kinship bonds are very strong in tribal societies and rural communities.</a:t>
            </a:r>
          </a:p>
          <a:p>
            <a:endParaRPr lang="en-US" dirty="0"/>
          </a:p>
        </p:txBody>
      </p:sp>
      <p:pic>
        <p:nvPicPr>
          <p:cNvPr id="1026" name="Picture 2" descr="F:\YASEER\HSST\Sociology\Textbooks\+1\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1" y="1828800"/>
            <a:ext cx="3531503" cy="217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14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50"/>
            <a:ext cx="7239000" cy="4670352"/>
          </a:xfrm>
        </p:spPr>
        <p:txBody>
          <a:bodyPr>
            <a:normAutofit fontScale="70000" lnSpcReduction="20000"/>
          </a:bodyPr>
          <a:lstStyle/>
          <a:p>
            <a:pPr marL="0" indent="0">
              <a:buNone/>
            </a:pPr>
            <a:r>
              <a:rPr lang="en-US" b="1" dirty="0" smtClean="0">
                <a:solidFill>
                  <a:srgbClr val="00B050"/>
                </a:solidFill>
              </a:rPr>
              <a:t>Types of Kinship</a:t>
            </a:r>
          </a:p>
          <a:p>
            <a:pPr lvl="1"/>
            <a:r>
              <a:rPr lang="en-US" dirty="0" err="1" smtClean="0"/>
              <a:t>Affinal</a:t>
            </a:r>
            <a:r>
              <a:rPr lang="en-US" dirty="0" smtClean="0"/>
              <a:t> Kinship</a:t>
            </a:r>
          </a:p>
          <a:p>
            <a:pPr lvl="1"/>
            <a:r>
              <a:rPr lang="en-US" dirty="0" smtClean="0"/>
              <a:t>Consanguineous Kinship</a:t>
            </a:r>
          </a:p>
          <a:p>
            <a:pPr marL="0" lvl="1" indent="0">
              <a:spcBef>
                <a:spcPts val="600"/>
              </a:spcBef>
              <a:buClr>
                <a:schemeClr val="tx2"/>
              </a:buClr>
              <a:buSzPct val="73000"/>
              <a:buNone/>
            </a:pPr>
            <a:endParaRPr lang="en-US" b="1" dirty="0" smtClean="0">
              <a:solidFill>
                <a:srgbClr val="FF0000"/>
              </a:solidFill>
            </a:endParaRPr>
          </a:p>
          <a:p>
            <a:pPr marL="0" lvl="1" indent="0">
              <a:spcBef>
                <a:spcPts val="600"/>
              </a:spcBef>
              <a:buClr>
                <a:schemeClr val="tx2"/>
              </a:buClr>
              <a:buSzPct val="73000"/>
              <a:buNone/>
            </a:pPr>
            <a:r>
              <a:rPr lang="en-US" b="1" dirty="0" smtClean="0">
                <a:solidFill>
                  <a:srgbClr val="FF0000"/>
                </a:solidFill>
              </a:rPr>
              <a:t>1. </a:t>
            </a:r>
            <a:r>
              <a:rPr lang="en-US" b="1" dirty="0" err="1" smtClean="0">
                <a:solidFill>
                  <a:srgbClr val="FF0000"/>
                </a:solidFill>
              </a:rPr>
              <a:t>Affinal</a:t>
            </a:r>
            <a:r>
              <a:rPr lang="en-US" b="1" dirty="0" smtClean="0">
                <a:solidFill>
                  <a:srgbClr val="FF0000"/>
                </a:solidFill>
              </a:rPr>
              <a:t> Kinship</a:t>
            </a:r>
          </a:p>
          <a:p>
            <a:pPr marL="342900" lvl="1" indent="-342900">
              <a:spcBef>
                <a:spcPts val="600"/>
              </a:spcBef>
              <a:buClr>
                <a:schemeClr val="tx2"/>
              </a:buClr>
              <a:buSzPct val="73000"/>
              <a:buFont typeface="Wingdings" pitchFamily="2" charset="2"/>
              <a:buChar char="v"/>
            </a:pPr>
            <a:r>
              <a:rPr lang="en-US" dirty="0" smtClean="0">
                <a:solidFill>
                  <a:schemeClr val="tx1"/>
                </a:solidFill>
              </a:rPr>
              <a:t>Kinship by Marriage</a:t>
            </a:r>
          </a:p>
          <a:p>
            <a:pPr marL="342900" lvl="1" indent="-342900">
              <a:spcBef>
                <a:spcPts val="600"/>
              </a:spcBef>
              <a:buClr>
                <a:schemeClr val="tx2"/>
              </a:buClr>
              <a:buSzPct val="73000"/>
              <a:buFont typeface="Wingdings" pitchFamily="2" charset="2"/>
              <a:buChar char="v"/>
            </a:pPr>
            <a:r>
              <a:rPr lang="en-US" dirty="0" smtClean="0">
                <a:solidFill>
                  <a:schemeClr val="tx1"/>
                </a:solidFill>
              </a:rPr>
              <a:t>When a man marries, he establishes a relationship not only with the women he marries but also with a number of other people in her family. Vise versa.</a:t>
            </a:r>
          </a:p>
          <a:p>
            <a:pPr marL="827532" lvl="3" indent="-342900">
              <a:spcBef>
                <a:spcPts val="0"/>
              </a:spcBef>
              <a:buClr>
                <a:schemeClr val="tx2"/>
              </a:buClr>
              <a:buSzPct val="73000"/>
              <a:buFont typeface="Wingdings" pitchFamily="2" charset="2"/>
              <a:buChar char="v"/>
            </a:pPr>
            <a:r>
              <a:rPr lang="en-US" dirty="0" err="1" smtClean="0">
                <a:solidFill>
                  <a:srgbClr val="0070C0"/>
                </a:solidFill>
              </a:rPr>
              <a:t>Eg</a:t>
            </a:r>
            <a:r>
              <a:rPr lang="en-US" dirty="0" smtClean="0">
                <a:solidFill>
                  <a:srgbClr val="0070C0"/>
                </a:solidFill>
              </a:rPr>
              <a:t>: Husband and Wife</a:t>
            </a:r>
          </a:p>
          <a:p>
            <a:pPr marL="827532" lvl="3" indent="-342900">
              <a:spcBef>
                <a:spcPts val="0"/>
              </a:spcBef>
              <a:buClr>
                <a:schemeClr val="tx2"/>
              </a:buClr>
              <a:buSzPct val="73000"/>
              <a:buFont typeface="Wingdings" pitchFamily="2" charset="2"/>
              <a:buChar char="v"/>
            </a:pPr>
            <a:r>
              <a:rPr lang="en-US" dirty="0" smtClean="0">
                <a:solidFill>
                  <a:srgbClr val="0070C0"/>
                </a:solidFill>
              </a:rPr>
              <a:t>Father- in- law</a:t>
            </a:r>
          </a:p>
          <a:p>
            <a:pPr marL="827532" lvl="3" indent="-342900">
              <a:spcBef>
                <a:spcPts val="0"/>
              </a:spcBef>
              <a:buClr>
                <a:schemeClr val="tx2"/>
              </a:buClr>
              <a:buSzPct val="73000"/>
              <a:buFont typeface="Wingdings" pitchFamily="2" charset="2"/>
              <a:buChar char="v"/>
            </a:pPr>
            <a:r>
              <a:rPr lang="en-US" dirty="0" smtClean="0">
                <a:solidFill>
                  <a:srgbClr val="0070C0"/>
                </a:solidFill>
              </a:rPr>
              <a:t>Mother- in- law</a:t>
            </a:r>
          </a:p>
          <a:p>
            <a:pPr marL="827532" lvl="3" indent="-342900">
              <a:spcBef>
                <a:spcPts val="0"/>
              </a:spcBef>
              <a:buClr>
                <a:schemeClr val="tx2"/>
              </a:buClr>
              <a:buSzPct val="73000"/>
              <a:buFont typeface="Wingdings" pitchFamily="2" charset="2"/>
              <a:buChar char="v"/>
            </a:pPr>
            <a:r>
              <a:rPr lang="en-US" dirty="0" smtClean="0">
                <a:solidFill>
                  <a:srgbClr val="0070C0"/>
                </a:solidFill>
              </a:rPr>
              <a:t>Daughter- in- law</a:t>
            </a:r>
          </a:p>
          <a:p>
            <a:pPr marL="827532" lvl="3" indent="-342900">
              <a:spcBef>
                <a:spcPts val="0"/>
              </a:spcBef>
              <a:buClr>
                <a:schemeClr val="tx2"/>
              </a:buClr>
              <a:buSzPct val="73000"/>
              <a:buFont typeface="Wingdings" pitchFamily="2" charset="2"/>
              <a:buChar char="v"/>
            </a:pPr>
            <a:r>
              <a:rPr lang="en-US" dirty="0" smtClean="0">
                <a:solidFill>
                  <a:srgbClr val="0070C0"/>
                </a:solidFill>
              </a:rPr>
              <a:t>Son –in-law </a:t>
            </a:r>
            <a:endParaRPr lang="en-US" dirty="0">
              <a:solidFill>
                <a:srgbClr val="0070C0"/>
              </a:solidFill>
            </a:endParaRPr>
          </a:p>
          <a:p>
            <a:pPr marL="0" lvl="1" indent="0">
              <a:spcBef>
                <a:spcPts val="600"/>
              </a:spcBef>
              <a:buClr>
                <a:schemeClr val="tx2"/>
              </a:buClr>
              <a:buSzPct val="73000"/>
              <a:buNone/>
            </a:pPr>
            <a:r>
              <a:rPr lang="en-US" b="1" dirty="0" smtClean="0">
                <a:solidFill>
                  <a:srgbClr val="FF0000"/>
                </a:solidFill>
              </a:rPr>
              <a:t>2. Consanguineous </a:t>
            </a:r>
            <a:r>
              <a:rPr lang="en-US" b="1" dirty="0">
                <a:solidFill>
                  <a:srgbClr val="FF0000"/>
                </a:solidFill>
              </a:rPr>
              <a:t>Kinship</a:t>
            </a:r>
          </a:p>
          <a:p>
            <a:pPr lvl="1">
              <a:buFont typeface="Wingdings" pitchFamily="2" charset="2"/>
              <a:buChar char="v"/>
            </a:pPr>
            <a:r>
              <a:rPr lang="en-US" dirty="0" smtClean="0">
                <a:solidFill>
                  <a:schemeClr val="tx1"/>
                </a:solidFill>
              </a:rPr>
              <a:t>Relation by blood or common ancestry.</a:t>
            </a:r>
          </a:p>
          <a:p>
            <a:pPr lvl="1">
              <a:buFont typeface="Wingdings" pitchFamily="2" charset="2"/>
              <a:buChar char="v"/>
            </a:pPr>
            <a:r>
              <a:rPr lang="en-US" dirty="0" smtClean="0">
                <a:solidFill>
                  <a:schemeClr val="tx1"/>
                </a:solidFill>
              </a:rPr>
              <a:t>The bond between parents and their children </a:t>
            </a:r>
            <a:endParaRPr lang="en-US" dirty="0">
              <a:solidFill>
                <a:schemeClr val="tx1"/>
              </a:solidFill>
            </a:endParaRPr>
          </a:p>
        </p:txBody>
      </p:sp>
    </p:spTree>
    <p:extLst>
      <p:ext uri="{BB962C8B-B14F-4D97-AF65-F5344CB8AC3E}">
        <p14:creationId xmlns:p14="http://schemas.microsoft.com/office/powerpoint/2010/main" val="314734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fade">
                                      <p:cBhvr>
                                        <p:cTn id="4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150"/>
            <a:ext cx="8229600" cy="857250"/>
          </a:xfrm>
        </p:spPr>
        <p:txBody>
          <a:bodyPr/>
          <a:lstStyle/>
          <a:p>
            <a:r>
              <a:rPr lang="en-IN" b="1" dirty="0" smtClean="0"/>
              <a:t>Economic Institutions</a:t>
            </a:r>
            <a:endParaRPr lang="en-IN" b="1" dirty="0"/>
          </a:p>
        </p:txBody>
      </p:sp>
    </p:spTree>
    <p:extLst>
      <p:ext uri="{BB962C8B-B14F-4D97-AF65-F5344CB8AC3E}">
        <p14:creationId xmlns:p14="http://schemas.microsoft.com/office/powerpoint/2010/main" val="4229527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42900"/>
            <a:ext cx="8162925" cy="817960"/>
          </a:xfrm>
        </p:spPr>
        <p:txBody>
          <a:bodyPr/>
          <a:lstStyle/>
          <a:p>
            <a:pPr eaLnBrk="1" fontAlgn="auto" hangingPunct="1">
              <a:spcAft>
                <a:spcPts val="0"/>
              </a:spcAft>
              <a:defRPr/>
            </a:pPr>
            <a:r>
              <a:rPr lang="en-US" dirty="0" smtClean="0">
                <a:solidFill>
                  <a:schemeClr val="accent1">
                    <a:satMod val="150000"/>
                  </a:schemeClr>
                </a:solidFill>
              </a:rPr>
              <a:t>Work and Economic Life</a:t>
            </a:r>
            <a:endParaRPr lang="en-US" dirty="0">
              <a:solidFill>
                <a:schemeClr val="accent1">
                  <a:satMod val="150000"/>
                </a:schemeClr>
              </a:solidFill>
            </a:endParaRPr>
          </a:p>
        </p:txBody>
      </p:sp>
      <p:pic>
        <p:nvPicPr>
          <p:cNvPr id="9219" name="Picture 2" descr="H:\man-at-work.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309019" y="1200151"/>
            <a:ext cx="4525963" cy="3394472"/>
          </a:xfrm>
        </p:spPr>
      </p:pic>
    </p:spTree>
    <p:extLst>
      <p:ext uri="{BB962C8B-B14F-4D97-AF65-F5344CB8AC3E}">
        <p14:creationId xmlns:p14="http://schemas.microsoft.com/office/powerpoint/2010/main" val="3583788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666750"/>
            <a:ext cx="6172200" cy="3785652"/>
          </a:xfrm>
          <a:prstGeom prst="rect">
            <a:avLst/>
          </a:prstGeom>
        </p:spPr>
        <p:txBody>
          <a:bodyPr wrap="square">
            <a:spAutoFit/>
          </a:bodyPr>
          <a:lstStyle/>
          <a:p>
            <a:r>
              <a:rPr lang="en-IN" sz="2400" dirty="0" smtClean="0"/>
              <a:t>There </a:t>
            </a:r>
            <a:r>
              <a:rPr lang="en-US" sz="2400" dirty="0" smtClean="0"/>
              <a:t>are </a:t>
            </a:r>
            <a:r>
              <a:rPr lang="en-US" sz="2400" dirty="0"/>
              <a:t>social institutions that constrain and</a:t>
            </a:r>
          </a:p>
          <a:p>
            <a:r>
              <a:rPr lang="en-US" sz="2400" dirty="0"/>
              <a:t>control, punish and reward. </a:t>
            </a:r>
            <a:endParaRPr lang="en-US" sz="2400" dirty="0" smtClean="0"/>
          </a:p>
          <a:p>
            <a:pPr marL="342900" indent="-342900">
              <a:buFont typeface="Arial" pitchFamily="34" charset="0"/>
              <a:buChar char="•"/>
            </a:pPr>
            <a:r>
              <a:rPr lang="en-US" sz="2400" b="1" dirty="0" smtClean="0"/>
              <a:t>‘</a:t>
            </a:r>
            <a:r>
              <a:rPr lang="en-US" sz="2400" b="1" dirty="0"/>
              <a:t>macro’ </a:t>
            </a:r>
            <a:r>
              <a:rPr lang="en-US" sz="2400" dirty="0"/>
              <a:t>social institutions </a:t>
            </a:r>
            <a:r>
              <a:rPr lang="en-US" sz="2400" dirty="0" smtClean="0"/>
              <a:t>-</a:t>
            </a:r>
            <a:r>
              <a:rPr lang="en-US" sz="2400" b="1" dirty="0" smtClean="0"/>
              <a:t>state</a:t>
            </a:r>
            <a:r>
              <a:rPr lang="en-US" sz="2400" dirty="0" smtClean="0"/>
              <a:t> </a:t>
            </a:r>
          </a:p>
          <a:p>
            <a:pPr marL="342900" indent="-342900">
              <a:buFont typeface="Arial" pitchFamily="34" charset="0"/>
              <a:buChar char="•"/>
            </a:pPr>
            <a:r>
              <a:rPr lang="en-US" sz="2400" b="1" dirty="0" smtClean="0"/>
              <a:t>‘</a:t>
            </a:r>
            <a:r>
              <a:rPr lang="en-US" sz="2400" b="1" dirty="0"/>
              <a:t>micro’ </a:t>
            </a:r>
            <a:r>
              <a:rPr lang="en-US" sz="2400" dirty="0" smtClean="0"/>
              <a:t>-</a:t>
            </a:r>
            <a:r>
              <a:rPr lang="en-US" sz="2400" b="1" dirty="0" smtClean="0"/>
              <a:t>family.</a:t>
            </a:r>
          </a:p>
          <a:p>
            <a:pPr marL="342900" indent="-342900">
              <a:buFont typeface="Arial" pitchFamily="34" charset="0"/>
              <a:buChar char="•"/>
            </a:pPr>
            <a:endParaRPr lang="en-US" sz="2400" b="1" dirty="0"/>
          </a:p>
          <a:p>
            <a:pPr marL="342900" indent="-342900">
              <a:buFont typeface="Arial" pitchFamily="34" charset="0"/>
              <a:buChar char="•"/>
            </a:pPr>
            <a:r>
              <a:rPr lang="en-US" sz="2400" b="1" dirty="0" smtClean="0"/>
              <a:t>1. Family, Marriage, Kinship</a:t>
            </a:r>
          </a:p>
          <a:p>
            <a:pPr marL="342900" indent="-342900">
              <a:buFont typeface="Arial" pitchFamily="34" charset="0"/>
              <a:buChar char="•"/>
            </a:pPr>
            <a:r>
              <a:rPr lang="en-US" sz="2400" b="1" dirty="0" smtClean="0"/>
              <a:t>2. Politics</a:t>
            </a:r>
          </a:p>
          <a:p>
            <a:pPr marL="342900" indent="-342900">
              <a:buFont typeface="Arial" pitchFamily="34" charset="0"/>
              <a:buChar char="•"/>
            </a:pPr>
            <a:r>
              <a:rPr lang="en-US" sz="2400" b="1" dirty="0" smtClean="0"/>
              <a:t>3. Religion</a:t>
            </a:r>
          </a:p>
          <a:p>
            <a:pPr marL="342900" indent="-342900">
              <a:buFont typeface="Arial" pitchFamily="34" charset="0"/>
              <a:buChar char="•"/>
            </a:pPr>
            <a:r>
              <a:rPr lang="en-US" sz="2400" b="1" dirty="0" smtClean="0"/>
              <a:t>4. Education</a:t>
            </a:r>
          </a:p>
          <a:p>
            <a:pPr marL="342900" indent="-342900">
              <a:buFont typeface="Arial" pitchFamily="34" charset="0"/>
              <a:buChar char="•"/>
            </a:pPr>
            <a:r>
              <a:rPr lang="en-US" sz="2400" b="1" dirty="0" smtClean="0"/>
              <a:t>5. Economics</a:t>
            </a:r>
            <a:endParaRPr lang="en-IN" sz="2400" b="1" dirty="0"/>
          </a:p>
        </p:txBody>
      </p:sp>
    </p:spTree>
    <p:extLst>
      <p:ext uri="{BB962C8B-B14F-4D97-AF65-F5344CB8AC3E}">
        <p14:creationId xmlns:p14="http://schemas.microsoft.com/office/powerpoint/2010/main" val="4193360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a:solidFill>
                  <a:schemeClr val="accent1">
                    <a:satMod val="150000"/>
                  </a:schemeClr>
                </a:solidFill>
              </a:rPr>
              <a:t>What is Work</a:t>
            </a:r>
            <a:r>
              <a:rPr lang="en-US" sz="4800" dirty="0" smtClean="0">
                <a:solidFill>
                  <a:schemeClr val="accent1">
                    <a:satMod val="150000"/>
                  </a:schemeClr>
                </a:solidFill>
              </a:rPr>
              <a:t>?</a:t>
            </a:r>
            <a:endParaRPr lang="en-US" dirty="0">
              <a:solidFill>
                <a:schemeClr val="accent1">
                  <a:satMod val="150000"/>
                </a:schemeClr>
              </a:solidFill>
            </a:endParaRPr>
          </a:p>
        </p:txBody>
      </p:sp>
      <p:sp>
        <p:nvSpPr>
          <p:cNvPr id="10243" name="Content Placeholder 2"/>
          <p:cNvSpPr>
            <a:spLocks noGrp="1"/>
          </p:cNvSpPr>
          <p:nvPr>
            <p:ph idx="1"/>
          </p:nvPr>
        </p:nvSpPr>
        <p:spPr>
          <a:xfrm>
            <a:off x="457200" y="1200151"/>
            <a:ext cx="7086600" cy="1828799"/>
          </a:xfrm>
        </p:spPr>
        <p:txBody>
          <a:bodyPr>
            <a:normAutofit fontScale="85000" lnSpcReduction="20000"/>
          </a:bodyPr>
          <a:lstStyle/>
          <a:p>
            <a:pPr eaLnBrk="1" hangingPunct="1">
              <a:buFont typeface="Wingdings" pitchFamily="2" charset="2"/>
              <a:buChar char="v"/>
            </a:pPr>
            <a:r>
              <a:rPr lang="en-US" dirty="0" smtClean="0"/>
              <a:t>‘Work’ refers to “paid or unpaid, is the carrying out of tasks that require expenditure of mental and physical effort and which aims at production of goods and services for human needs”.</a:t>
            </a:r>
          </a:p>
        </p:txBody>
      </p:sp>
      <p:pic>
        <p:nvPicPr>
          <p:cNvPr id="10244" name="Picture 2" descr="H:\0504_lifestyle_workweekend_63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952750"/>
            <a:ext cx="4038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73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P\Desktop\web\Blo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528" y="1047750"/>
            <a:ext cx="6857143" cy="38571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209550"/>
            <a:ext cx="4572000" cy="646331"/>
          </a:xfrm>
          <a:prstGeom prst="rect">
            <a:avLst/>
          </a:prstGeom>
        </p:spPr>
        <p:txBody>
          <a:bodyPr>
            <a:spAutoFit/>
          </a:bodyPr>
          <a:lstStyle/>
          <a:p>
            <a:r>
              <a:rPr lang="en-US" dirty="0"/>
              <a:t>In pre-modern forms of society most people worked in the </a:t>
            </a:r>
            <a:r>
              <a:rPr lang="en-US" b="1" dirty="0"/>
              <a:t>field or cared for </a:t>
            </a:r>
            <a:r>
              <a:rPr lang="en-IN" b="1" dirty="0"/>
              <a:t>the livestock.</a:t>
            </a:r>
          </a:p>
        </p:txBody>
      </p:sp>
    </p:spTree>
    <p:extLst>
      <p:ext uri="{BB962C8B-B14F-4D97-AF65-F5344CB8AC3E}">
        <p14:creationId xmlns:p14="http://schemas.microsoft.com/office/powerpoint/2010/main" val="2811947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www.yaseerhsst.blogspot.com</a:t>
            </a:r>
            <a:endParaRPr lang="en-US"/>
          </a:p>
        </p:txBody>
      </p:sp>
      <p:pic>
        <p:nvPicPr>
          <p:cNvPr id="3" name="Picture 3" descr="C:\Users\HP\Desktop\web\1_T1gyakdXIITkkvTXuGkk5w.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895350"/>
            <a:ext cx="6522255" cy="4171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133350"/>
            <a:ext cx="4572000" cy="830997"/>
          </a:xfrm>
          <a:prstGeom prst="rect">
            <a:avLst/>
          </a:prstGeom>
        </p:spPr>
        <p:txBody>
          <a:bodyPr>
            <a:spAutoFit/>
          </a:bodyPr>
          <a:lstStyle/>
          <a:p>
            <a:r>
              <a:rPr lang="en-IN" sz="2400" dirty="0"/>
              <a:t>Industrialised-machines-expansion of the </a:t>
            </a:r>
            <a:r>
              <a:rPr lang="en-IN" sz="2400" b="1" dirty="0"/>
              <a:t>service sector.</a:t>
            </a:r>
          </a:p>
        </p:txBody>
      </p:sp>
    </p:spTree>
    <p:extLst>
      <p:ext uri="{BB962C8B-B14F-4D97-AF65-F5344CB8AC3E}">
        <p14:creationId xmlns:p14="http://schemas.microsoft.com/office/powerpoint/2010/main" val="982370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229600" cy="4308873"/>
          </a:xfrm>
        </p:spPr>
        <p:txBody>
          <a:bodyPr>
            <a:normAutofit fontScale="70000" lnSpcReduction="20000"/>
          </a:bodyPr>
          <a:lstStyle/>
          <a:p>
            <a:r>
              <a:rPr lang="en-US" dirty="0"/>
              <a:t>In pre-modern forms of society </a:t>
            </a:r>
            <a:r>
              <a:rPr lang="en-US" dirty="0" smtClean="0"/>
              <a:t>most people </a:t>
            </a:r>
            <a:r>
              <a:rPr lang="en-US" dirty="0"/>
              <a:t>worked in the </a:t>
            </a:r>
            <a:r>
              <a:rPr lang="en-US" b="1" dirty="0"/>
              <a:t>field or cared </a:t>
            </a:r>
            <a:r>
              <a:rPr lang="en-US" b="1" dirty="0" smtClean="0"/>
              <a:t>for </a:t>
            </a:r>
            <a:r>
              <a:rPr lang="en-IN" b="1" dirty="0" smtClean="0"/>
              <a:t>the </a:t>
            </a:r>
            <a:r>
              <a:rPr lang="en-IN" b="1" dirty="0"/>
              <a:t>livestock</a:t>
            </a:r>
            <a:r>
              <a:rPr lang="en-IN" b="1" dirty="0" smtClean="0"/>
              <a:t>.</a:t>
            </a:r>
          </a:p>
          <a:p>
            <a:r>
              <a:rPr lang="en-IN" dirty="0" smtClean="0"/>
              <a:t>Industrialised-machines-expansion of </a:t>
            </a:r>
            <a:r>
              <a:rPr lang="en-IN" dirty="0"/>
              <a:t>the </a:t>
            </a:r>
            <a:r>
              <a:rPr lang="en-IN" b="1" dirty="0" smtClean="0"/>
              <a:t>service sector.</a:t>
            </a:r>
          </a:p>
          <a:p>
            <a:r>
              <a:rPr lang="en-US" dirty="0"/>
              <a:t>highly </a:t>
            </a:r>
            <a:r>
              <a:rPr lang="en-US" b="1" dirty="0"/>
              <a:t>complex division of </a:t>
            </a:r>
            <a:r>
              <a:rPr lang="en-US" b="1" dirty="0" err="1"/>
              <a:t>labour</a:t>
            </a:r>
            <a:r>
              <a:rPr lang="en-US" b="1" dirty="0"/>
              <a:t>. </a:t>
            </a:r>
            <a:r>
              <a:rPr lang="en-US" dirty="0" smtClean="0"/>
              <a:t>Work has </a:t>
            </a:r>
            <a:r>
              <a:rPr lang="en-US" dirty="0"/>
              <a:t>been divided into an </a:t>
            </a:r>
            <a:r>
              <a:rPr lang="en-US" dirty="0" smtClean="0"/>
              <a:t>enormous number </a:t>
            </a:r>
            <a:r>
              <a:rPr lang="en-US" dirty="0"/>
              <a:t>of different occupations </a:t>
            </a:r>
            <a:r>
              <a:rPr lang="en-US" dirty="0" smtClean="0"/>
              <a:t>in </a:t>
            </a:r>
            <a:r>
              <a:rPr lang="en-IN" dirty="0" smtClean="0"/>
              <a:t>which </a:t>
            </a:r>
            <a:r>
              <a:rPr lang="en-IN" dirty="0"/>
              <a:t>people specialise</a:t>
            </a:r>
            <a:r>
              <a:rPr lang="en-IN" dirty="0" smtClean="0"/>
              <a:t>.</a:t>
            </a:r>
          </a:p>
          <a:p>
            <a:r>
              <a:rPr lang="en-US" dirty="0"/>
              <a:t>Modern society also witnesses </a:t>
            </a:r>
            <a:r>
              <a:rPr lang="en-US" dirty="0" smtClean="0"/>
              <a:t>a shift </a:t>
            </a:r>
            <a:r>
              <a:rPr lang="en-US" dirty="0"/>
              <a:t>in the location of work</a:t>
            </a:r>
            <a:r>
              <a:rPr lang="en-US" dirty="0" smtClean="0"/>
              <a:t>.- </a:t>
            </a:r>
            <a:r>
              <a:rPr lang="en-IN" b="1" dirty="0"/>
              <a:t>machinery operating </a:t>
            </a:r>
            <a:r>
              <a:rPr lang="en-IN" dirty="0" smtClean="0"/>
              <a:t>on electricity </a:t>
            </a:r>
            <a:r>
              <a:rPr lang="en-IN" dirty="0"/>
              <a:t>and </a:t>
            </a:r>
            <a:r>
              <a:rPr lang="en-IN" dirty="0" smtClean="0"/>
              <a:t>coal.</a:t>
            </a:r>
          </a:p>
          <a:p>
            <a:r>
              <a:rPr lang="en-US" dirty="0"/>
              <a:t>People seeking jobs in </a:t>
            </a:r>
            <a:r>
              <a:rPr lang="en-US" dirty="0" smtClean="0"/>
              <a:t>factories were </a:t>
            </a:r>
            <a:r>
              <a:rPr lang="en-US" dirty="0"/>
              <a:t>trained to perform a </a:t>
            </a:r>
            <a:r>
              <a:rPr lang="en-US" b="1" dirty="0" smtClean="0"/>
              <a:t>specialized task </a:t>
            </a:r>
            <a:r>
              <a:rPr lang="en-US" dirty="0"/>
              <a:t>and receive a wage for this work</a:t>
            </a:r>
            <a:r>
              <a:rPr lang="en-US" dirty="0" smtClean="0"/>
              <a:t>.</a:t>
            </a:r>
          </a:p>
          <a:p>
            <a:r>
              <a:rPr lang="en-US" dirty="0"/>
              <a:t>Managers </a:t>
            </a:r>
            <a:r>
              <a:rPr lang="en-US" b="1" dirty="0"/>
              <a:t>supervised the work</a:t>
            </a:r>
            <a:r>
              <a:rPr lang="en-US" dirty="0"/>
              <a:t>, </a:t>
            </a:r>
            <a:r>
              <a:rPr lang="en-US" dirty="0" smtClean="0"/>
              <a:t>for their </a:t>
            </a:r>
            <a:r>
              <a:rPr lang="en-US" dirty="0"/>
              <a:t>task was to enhance </a:t>
            </a:r>
            <a:r>
              <a:rPr lang="en-US" dirty="0" smtClean="0"/>
              <a:t>worker </a:t>
            </a:r>
            <a:r>
              <a:rPr lang="en-IN" dirty="0" smtClean="0"/>
              <a:t>productivity </a:t>
            </a:r>
            <a:r>
              <a:rPr lang="en-IN" dirty="0"/>
              <a:t>and discipline</a:t>
            </a:r>
            <a:r>
              <a:rPr lang="en-IN" dirty="0" smtClean="0"/>
              <a:t>.</a:t>
            </a:r>
          </a:p>
          <a:p>
            <a:r>
              <a:rPr lang="en-US" dirty="0"/>
              <a:t>One of the main features of </a:t>
            </a:r>
            <a:r>
              <a:rPr lang="en-US" dirty="0" smtClean="0"/>
              <a:t>modern societies </a:t>
            </a:r>
            <a:r>
              <a:rPr lang="en-US" dirty="0"/>
              <a:t>is an enormous expansion </a:t>
            </a:r>
            <a:r>
              <a:rPr lang="en-US" dirty="0" smtClean="0"/>
              <a:t>of </a:t>
            </a:r>
            <a:r>
              <a:rPr lang="en-IN" b="1" dirty="0" smtClean="0"/>
              <a:t>economic </a:t>
            </a:r>
            <a:r>
              <a:rPr lang="en-IN" b="1" dirty="0"/>
              <a:t>interdependence</a:t>
            </a:r>
            <a:r>
              <a:rPr lang="en-IN" b="1" dirty="0" smtClean="0"/>
              <a:t>.</a:t>
            </a:r>
          </a:p>
          <a:p>
            <a:pPr marL="0" indent="0">
              <a:buNone/>
            </a:pPr>
            <a:endParaRPr lang="en-IN" dirty="0"/>
          </a:p>
        </p:txBody>
      </p:sp>
    </p:spTree>
    <p:extLst>
      <p:ext uri="{BB962C8B-B14F-4D97-AF65-F5344CB8AC3E}">
        <p14:creationId xmlns:p14="http://schemas.microsoft.com/office/powerpoint/2010/main" val="16916335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229600" cy="4308873"/>
          </a:xfrm>
        </p:spPr>
        <p:txBody>
          <a:bodyPr>
            <a:normAutofit fontScale="85000" lnSpcReduction="10000"/>
          </a:bodyPr>
          <a:lstStyle/>
          <a:p>
            <a:pPr marL="0" indent="0">
              <a:buNone/>
            </a:pPr>
            <a:r>
              <a:rPr lang="en-IN" b="1" u="sng" dirty="0">
                <a:solidFill>
                  <a:srgbClr val="FF0000"/>
                </a:solidFill>
              </a:rPr>
              <a:t>Transformation of </a:t>
            </a:r>
            <a:r>
              <a:rPr lang="en-IN" b="1" u="sng" dirty="0" smtClean="0">
                <a:solidFill>
                  <a:srgbClr val="FF0000"/>
                </a:solidFill>
              </a:rPr>
              <a:t>Work</a:t>
            </a:r>
          </a:p>
          <a:p>
            <a:r>
              <a:rPr lang="en-US" dirty="0"/>
              <a:t>Industrial processes were broken </a:t>
            </a:r>
            <a:r>
              <a:rPr lang="en-US" dirty="0" smtClean="0"/>
              <a:t>down into </a:t>
            </a:r>
            <a:r>
              <a:rPr lang="en-US" b="1" dirty="0"/>
              <a:t>simple </a:t>
            </a:r>
            <a:r>
              <a:rPr lang="en-US" b="1" dirty="0" smtClean="0"/>
              <a:t>operations.</a:t>
            </a:r>
          </a:p>
          <a:p>
            <a:r>
              <a:rPr lang="en-IN" b="1" dirty="0" smtClean="0"/>
              <a:t>Mass </a:t>
            </a:r>
            <a:r>
              <a:rPr lang="en-IN" b="1" dirty="0"/>
              <a:t>production </a:t>
            </a:r>
            <a:r>
              <a:rPr lang="en-IN" dirty="0" smtClean="0"/>
              <a:t>demands mass </a:t>
            </a:r>
            <a:r>
              <a:rPr lang="en-IN" dirty="0"/>
              <a:t>markets</a:t>
            </a:r>
            <a:r>
              <a:rPr lang="en-IN" dirty="0" smtClean="0"/>
              <a:t>.</a:t>
            </a:r>
          </a:p>
          <a:p>
            <a:r>
              <a:rPr lang="en-US" dirty="0"/>
              <a:t>C</a:t>
            </a:r>
            <a:r>
              <a:rPr lang="en-US" dirty="0" smtClean="0"/>
              <a:t>onstruction </a:t>
            </a:r>
            <a:r>
              <a:rPr lang="en-US" dirty="0"/>
              <a:t>of a moving </a:t>
            </a:r>
            <a:r>
              <a:rPr lang="en-US" b="1" dirty="0"/>
              <a:t>assembly line</a:t>
            </a:r>
            <a:r>
              <a:rPr lang="en-US" b="1" dirty="0" smtClean="0"/>
              <a:t>.</a:t>
            </a:r>
          </a:p>
          <a:p>
            <a:r>
              <a:rPr lang="en-IN" dirty="0"/>
              <a:t>Modern industrial production </a:t>
            </a:r>
            <a:r>
              <a:rPr lang="en-IN" dirty="0" smtClean="0"/>
              <a:t>needed expensive </a:t>
            </a:r>
            <a:r>
              <a:rPr lang="en-IN" dirty="0"/>
              <a:t>equipment and </a:t>
            </a:r>
            <a:r>
              <a:rPr lang="en-IN" dirty="0" smtClean="0"/>
              <a:t>continuous monitoring </a:t>
            </a:r>
            <a:r>
              <a:rPr lang="en-IN" dirty="0"/>
              <a:t>of employees </a:t>
            </a:r>
            <a:r>
              <a:rPr lang="en-IN" dirty="0" smtClean="0"/>
              <a:t>through monitoring </a:t>
            </a:r>
            <a:r>
              <a:rPr lang="en-IN" dirty="0"/>
              <a:t>or </a:t>
            </a:r>
            <a:r>
              <a:rPr lang="en-IN" b="1" dirty="0"/>
              <a:t>surveillance systems</a:t>
            </a:r>
            <a:r>
              <a:rPr lang="en-IN" dirty="0" smtClean="0"/>
              <a:t>.</a:t>
            </a:r>
          </a:p>
          <a:p>
            <a:r>
              <a:rPr lang="en-IN" dirty="0"/>
              <a:t>‘</a:t>
            </a:r>
            <a:r>
              <a:rPr lang="en-IN" dirty="0" smtClean="0"/>
              <a:t>flexible production</a:t>
            </a:r>
            <a:r>
              <a:rPr lang="en-IN" dirty="0"/>
              <a:t>’ and </a:t>
            </a:r>
            <a:r>
              <a:rPr lang="en-IN" b="1" dirty="0"/>
              <a:t>‘decentralisation </a:t>
            </a:r>
            <a:r>
              <a:rPr lang="en-IN" b="1" dirty="0" smtClean="0"/>
              <a:t>of work’.</a:t>
            </a:r>
          </a:p>
        </p:txBody>
      </p:sp>
    </p:spTree>
    <p:extLst>
      <p:ext uri="{BB962C8B-B14F-4D97-AF65-F5344CB8AC3E}">
        <p14:creationId xmlns:p14="http://schemas.microsoft.com/office/powerpoint/2010/main" val="2081267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www.yaseerhsst.blogspot.com</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90549"/>
            <a:ext cx="3048000" cy="437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62200" y="514350"/>
            <a:ext cx="1295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1981200" y="3490395"/>
            <a:ext cx="1219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72106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Modern forms of work and Division of Labour</a:t>
            </a:r>
            <a:endParaRPr lang="en-US" dirty="0">
              <a:solidFill>
                <a:schemeClr val="accent1">
                  <a:satMod val="150000"/>
                </a:schemeClr>
              </a:solidFill>
            </a:endParaRPr>
          </a:p>
        </p:txBody>
      </p:sp>
      <p:pic>
        <p:nvPicPr>
          <p:cNvPr id="13317" name="Picture 4" descr="H:\bonded-labou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173957"/>
            <a:ext cx="2819400" cy="1540669"/>
          </a:xfrm>
        </p:spPr>
      </p:pic>
      <p:pic>
        <p:nvPicPr>
          <p:cNvPr id="13315" name="Picture 2" descr="H:\recordjobcreationin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8376" y="1173956"/>
            <a:ext cx="2836863" cy="132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descr="H:\622560-womenfarmers-1382760021-343-640x4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5239" y="1206103"/>
            <a:ext cx="2327275" cy="130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H:\20152617.c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89" y="2776538"/>
            <a:ext cx="3176587" cy="178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H:\computer_vision_syndrome_worke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7425" y="2628900"/>
            <a:ext cx="3100388" cy="154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7" descr="H:\Fisherman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3157537"/>
            <a:ext cx="33289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351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normAutofit fontScale="90000"/>
          </a:bodyPr>
          <a:lstStyle/>
          <a:p>
            <a:pPr eaLnBrk="1" fontAlgn="auto" hangingPunct="1">
              <a:spcAft>
                <a:spcPts val="0"/>
              </a:spcAft>
              <a:defRPr/>
            </a:pPr>
            <a:r>
              <a:rPr lang="en-US" dirty="0" smtClean="0">
                <a:solidFill>
                  <a:schemeClr val="accent1">
                    <a:satMod val="150000"/>
                  </a:schemeClr>
                </a:solidFill>
              </a:rPr>
              <a:t>Trend</a:t>
            </a:r>
            <a:endParaRPr lang="en-US" dirty="0">
              <a:solidFill>
                <a:schemeClr val="accent1">
                  <a:satMod val="150000"/>
                </a:schemeClr>
              </a:solidFill>
            </a:endParaRPr>
          </a:p>
        </p:txBody>
      </p:sp>
      <p:sp>
        <p:nvSpPr>
          <p:cNvPr id="14339" name="Content Placeholder 2"/>
          <p:cNvSpPr>
            <a:spLocks noGrp="1"/>
          </p:cNvSpPr>
          <p:nvPr>
            <p:ph idx="1"/>
          </p:nvPr>
        </p:nvSpPr>
        <p:spPr>
          <a:xfrm>
            <a:off x="457200" y="742951"/>
            <a:ext cx="6477000" cy="1600199"/>
          </a:xfrm>
        </p:spPr>
        <p:txBody>
          <a:bodyPr>
            <a:normAutofit fontScale="70000" lnSpcReduction="20000"/>
          </a:bodyPr>
          <a:lstStyle/>
          <a:p>
            <a:pPr eaLnBrk="1" hangingPunct="1"/>
            <a:r>
              <a:rPr lang="en-US" dirty="0" smtClean="0"/>
              <a:t>In industrialized society few people work in agriculture and farming. </a:t>
            </a:r>
          </a:p>
          <a:p>
            <a:pPr eaLnBrk="1" hangingPunct="1"/>
            <a:r>
              <a:rPr lang="en-US" dirty="0" smtClean="0"/>
              <a:t>The economic system of modern societies is characterized by a </a:t>
            </a:r>
            <a:r>
              <a:rPr lang="en-US" b="1" dirty="0" smtClean="0"/>
              <a:t>complex division of labour</a:t>
            </a:r>
            <a:r>
              <a:rPr lang="en-US" dirty="0" smtClean="0"/>
              <a:t>.</a:t>
            </a:r>
          </a:p>
        </p:txBody>
      </p:sp>
      <p:pic>
        <p:nvPicPr>
          <p:cNvPr id="3074" name="Picture 2" descr="C:\Users\WOHSS\Desktop\Sociology\Lassure Time\4059258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43150"/>
            <a:ext cx="6096000" cy="256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736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457200" y="228600"/>
            <a:ext cx="6477000" cy="819150"/>
          </a:xfrm>
        </p:spPr>
        <p:txBody>
          <a:bodyPr>
            <a:normAutofit fontScale="77500" lnSpcReduction="20000"/>
          </a:bodyPr>
          <a:lstStyle/>
          <a:p>
            <a:pPr eaLnBrk="1" hangingPunct="1"/>
            <a:r>
              <a:rPr lang="en-US" dirty="0" smtClean="0"/>
              <a:t>After the industrialization there was shift of work from home to workshop or factories.</a:t>
            </a:r>
          </a:p>
          <a:p>
            <a:pPr eaLnBrk="1" hangingPunct="1"/>
            <a:endParaRPr lang="en-US" dirty="0" smtClean="0"/>
          </a:p>
          <a:p>
            <a:pPr eaLnBrk="1" hangingPunct="1"/>
            <a:endParaRPr lang="en-US" dirty="0"/>
          </a:p>
          <a:p>
            <a:pPr eaLnBrk="1" hangingPunct="1"/>
            <a:endParaRPr lang="en-US" dirty="0" smtClean="0"/>
          </a:p>
          <a:p>
            <a:pPr eaLnBrk="1" hangingPunct="1"/>
            <a:endParaRPr lang="en-US" dirty="0"/>
          </a:p>
          <a:p>
            <a:pPr eaLnBrk="1" hangingPunct="1"/>
            <a:endParaRPr lang="en-US" dirty="0" smtClean="0"/>
          </a:p>
          <a:p>
            <a:pPr eaLnBrk="1" hangingPunct="1"/>
            <a:endParaRPr lang="en-US" dirty="0" smtClean="0"/>
          </a:p>
        </p:txBody>
      </p:sp>
      <p:pic>
        <p:nvPicPr>
          <p:cNvPr id="4098" name="Picture 2" descr="C:\Users\WOHSS\Desktop\Sociology\Lassure Time\20090424260809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143000"/>
            <a:ext cx="3678719" cy="3486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WOHSS\Desktop\Sociology\Lassure Time\PAY-Greencore-Sandwich-Fac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508" y="2057400"/>
            <a:ext cx="4874517" cy="243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8187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3394472"/>
          </a:xfrm>
        </p:spPr>
        <p:txBody>
          <a:bodyPr/>
          <a:lstStyle/>
          <a:p>
            <a:r>
              <a:rPr lang="en-US" dirty="0"/>
              <a:t>Different machinery using steam power or electricity made production easy and less laborious. </a:t>
            </a:r>
          </a:p>
          <a:p>
            <a:endParaRPr lang="en-IN" dirty="0"/>
          </a:p>
        </p:txBody>
      </p:sp>
      <p:pic>
        <p:nvPicPr>
          <p:cNvPr id="5122" name="Picture 2" descr="C:\Users\WOHSS\Desktop\Sociology\Lassure Time\4966ee9b3e740bd5dd46e79875813d6d--steam-locomotive-hydroelectric-p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14501"/>
            <a:ext cx="4834703" cy="288067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WOHSS\Desktop\Sociology\Lassure Time\Power_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43050"/>
            <a:ext cx="43688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68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www.yaseerhsst.blogspot.com</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244958363"/>
              </p:ext>
            </p:extLst>
          </p:nvPr>
        </p:nvGraphicFramePr>
        <p:xfrm>
          <a:off x="457200" y="209550"/>
          <a:ext cx="8458200" cy="4800600"/>
        </p:xfrm>
        <a:graphic>
          <a:graphicData uri="http://schemas.openxmlformats.org/drawingml/2006/table">
            <a:tbl>
              <a:tblPr firstRow="1" bandRow="1">
                <a:tableStyleId>{93296810-A885-4BE3-A3E7-6D5BEEA58F35}</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366957">
                <a:tc>
                  <a:txBody>
                    <a:bodyPr/>
                    <a:lstStyle/>
                    <a:p>
                      <a:pPr algn="ctr"/>
                      <a:r>
                        <a:rPr lang="en-IN" dirty="0" smtClean="0"/>
                        <a:t>Functionalism</a:t>
                      </a:r>
                      <a:endParaRPr lang="en-IN" b="1" dirty="0"/>
                    </a:p>
                  </a:txBody>
                  <a:tcPr/>
                </a:tc>
                <a:tc>
                  <a:txBody>
                    <a:bodyPr/>
                    <a:lstStyle/>
                    <a:p>
                      <a:pPr algn="ctr"/>
                      <a:r>
                        <a:rPr lang="en-IN" dirty="0" smtClean="0"/>
                        <a:t>Conflict theory</a:t>
                      </a:r>
                      <a:endParaRPr lang="en-IN" b="1" dirty="0"/>
                    </a:p>
                  </a:txBody>
                  <a:tcPr/>
                </a:tc>
                <a:extLst>
                  <a:ext uri="{0D108BD9-81ED-4DB2-BD59-A6C34878D82A}">
                    <a16:rowId xmlns:a16="http://schemas.microsoft.com/office/drawing/2014/main" val="10000"/>
                  </a:ext>
                </a:extLst>
              </a:tr>
              <a:tr h="4433643">
                <a:tc>
                  <a:txBody>
                    <a:bodyPr/>
                    <a:lstStyle/>
                    <a:p>
                      <a:pPr marL="285750" indent="-285750" algn="l">
                        <a:buFont typeface="Arial" pitchFamily="34" charset="0"/>
                        <a:buChar char="•"/>
                      </a:pPr>
                      <a:endParaRPr lang="ml-IN" baseline="0" dirty="0" smtClean="0"/>
                    </a:p>
                    <a:p>
                      <a:pPr marL="285750" indent="-285750" algn="l">
                        <a:buFont typeface="Arial" pitchFamily="34" charset="0"/>
                        <a:buChar char="•"/>
                      </a:pPr>
                      <a:endParaRPr lang="ml-IN" b="1" baseline="0" dirty="0" smtClean="0"/>
                    </a:p>
                  </a:txBody>
                  <a:tcPr/>
                </a:tc>
                <a:tc>
                  <a:txBody>
                    <a:bodyPr/>
                    <a:lstStyle/>
                    <a:p>
                      <a:pPr marL="285750" indent="-285750" algn="l">
                        <a:buFont typeface="Arial" pitchFamily="34" charset="0"/>
                        <a:buChar char="•"/>
                      </a:pPr>
                      <a:r>
                        <a:rPr lang="en-US" baseline="0" dirty="0" smtClean="0"/>
                        <a:t>Karl Marx</a:t>
                      </a:r>
                      <a:endParaRPr lang="en-IN"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618649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857250"/>
          </a:xfrm>
        </p:spPr>
        <p:txBody>
          <a:bodyPr/>
          <a:lstStyle/>
          <a:p>
            <a:pPr eaLnBrk="1" fontAlgn="auto" hangingPunct="1">
              <a:spcAft>
                <a:spcPts val="0"/>
              </a:spcAft>
              <a:defRPr/>
            </a:pPr>
            <a:r>
              <a:rPr lang="en-US" b="1" dirty="0" smtClean="0">
                <a:solidFill>
                  <a:schemeClr val="accent1">
                    <a:satMod val="150000"/>
                  </a:schemeClr>
                </a:solidFill>
              </a:rPr>
              <a:t>Shawl making</a:t>
            </a:r>
            <a:endParaRPr lang="en-US" dirty="0">
              <a:solidFill>
                <a:schemeClr val="accent1">
                  <a:satMod val="150000"/>
                </a:schemeClr>
              </a:solidFill>
            </a:endParaRPr>
          </a:p>
        </p:txBody>
      </p:sp>
    </p:spTree>
    <p:extLst>
      <p:ext uri="{BB962C8B-B14F-4D97-AF65-F5344CB8AC3E}">
        <p14:creationId xmlns:p14="http://schemas.microsoft.com/office/powerpoint/2010/main" val="33296969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solidFill>
                  <a:schemeClr val="accent1">
                    <a:satMod val="150000"/>
                  </a:schemeClr>
                </a:solidFill>
              </a:rPr>
              <a:t>Transformation of work</a:t>
            </a:r>
            <a:endParaRPr lang="en-US" b="1" dirty="0">
              <a:solidFill>
                <a:schemeClr val="accent1">
                  <a:satMod val="150000"/>
                </a:schemeClr>
              </a:solidFill>
            </a:endParaRPr>
          </a:p>
        </p:txBody>
      </p:sp>
      <p:pic>
        <p:nvPicPr>
          <p:cNvPr id="18436" name="Picture 3" descr="H:\16786294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0600" y="3028950"/>
            <a:ext cx="3771900" cy="1885950"/>
          </a:xfrm>
        </p:spPr>
      </p:pic>
      <p:pic>
        <p:nvPicPr>
          <p:cNvPr id="18435" name="Picture 2" descr="H:\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85851"/>
            <a:ext cx="4953000" cy="208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5229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OHSS\Desktop\Sociology\Lassure Time\2782e2888bbb641fd29c832b7b7441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727" y="400050"/>
            <a:ext cx="3709416" cy="18561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6624" y="171450"/>
            <a:ext cx="2514600" cy="92333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b="1" dirty="0"/>
              <a:t>Industrial processes were broken down into simple operations.</a:t>
            </a:r>
          </a:p>
        </p:txBody>
      </p:sp>
      <p:sp>
        <p:nvSpPr>
          <p:cNvPr id="7" name="Rectangle 6"/>
          <p:cNvSpPr/>
          <p:nvPr/>
        </p:nvSpPr>
        <p:spPr>
          <a:xfrm>
            <a:off x="6019800" y="1771650"/>
            <a:ext cx="2514600" cy="92333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b="1" dirty="0"/>
              <a:t>Significant innovation was production through assembly line.</a:t>
            </a:r>
          </a:p>
        </p:txBody>
      </p:sp>
      <p:sp>
        <p:nvSpPr>
          <p:cNvPr id="8" name="Rectangle 7"/>
          <p:cNvSpPr/>
          <p:nvPr/>
        </p:nvSpPr>
        <p:spPr>
          <a:xfrm>
            <a:off x="5410201" y="4000500"/>
            <a:ext cx="2336283" cy="83099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US" sz="2400" b="1" dirty="0"/>
              <a:t>Decentralization of work.</a:t>
            </a:r>
          </a:p>
        </p:txBody>
      </p:sp>
      <p:pic>
        <p:nvPicPr>
          <p:cNvPr id="1027" name="Picture 3" descr="C:\Users\WOHSS\Desktop\Sociology\Lassure Time\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636" y="235298"/>
            <a:ext cx="3545830" cy="1489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OHSS\Desktop\Sociology\Lassure Time\bottles-on-assembly-l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85" y="3023755"/>
            <a:ext cx="3538780" cy="17616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52600" y="2625551"/>
            <a:ext cx="1805996" cy="9233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b="1" dirty="0"/>
              <a:t>Mass production demands mass markets.</a:t>
            </a:r>
          </a:p>
        </p:txBody>
      </p:sp>
      <p:pic>
        <p:nvPicPr>
          <p:cNvPr id="1029" name="Picture 5" descr="C:\Users\WOHSS\Desktop\Sociology\Lassure Time\Centralization-Vs-Decentralization-thumbna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217" y="2887861"/>
            <a:ext cx="3120389" cy="97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9396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81"/>
            <a:ext cx="8229600" cy="939404"/>
          </a:xfrm>
        </p:spPr>
        <p:txBody>
          <a:bodyPr/>
          <a:lstStyle/>
          <a:p>
            <a:pPr eaLnBrk="1" fontAlgn="auto" hangingPunct="1">
              <a:spcAft>
                <a:spcPts val="0"/>
              </a:spcAft>
              <a:defRPr/>
            </a:pPr>
            <a:endParaRPr lang="en-US">
              <a:solidFill>
                <a:schemeClr val="accent1">
                  <a:satMod val="150000"/>
                </a:schemeClr>
              </a:solidFill>
            </a:endParaRPr>
          </a:p>
        </p:txBody>
      </p:sp>
      <p:sp>
        <p:nvSpPr>
          <p:cNvPr id="20483" name="Content Placeholder 2"/>
          <p:cNvSpPr>
            <a:spLocks noGrp="1"/>
          </p:cNvSpPr>
          <p:nvPr>
            <p:ph idx="1"/>
          </p:nvPr>
        </p:nvSpPr>
        <p:spPr/>
        <p:txBody>
          <a:bodyPr/>
          <a:lstStyle/>
          <a:p>
            <a:pPr eaLnBrk="1" hangingPunct="1"/>
            <a:endParaRPr lang="en-US" smtClean="0"/>
          </a:p>
        </p:txBody>
      </p:sp>
      <p:pic>
        <p:nvPicPr>
          <p:cNvPr id="20484" name="Picture 4" descr="H:\apparel-manufacturing-process-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72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81"/>
            <a:ext cx="8229600" cy="939404"/>
          </a:xfrm>
        </p:spPr>
        <p:txBody>
          <a:bodyPr/>
          <a:lstStyle/>
          <a:p>
            <a:pPr eaLnBrk="1" fontAlgn="auto" hangingPunct="1">
              <a:spcAft>
                <a:spcPts val="0"/>
              </a:spcAft>
              <a:defRPr/>
            </a:pPr>
            <a:endParaRPr lang="en-US">
              <a:solidFill>
                <a:schemeClr val="accent1">
                  <a:satMod val="150000"/>
                </a:schemeClr>
              </a:solidFill>
            </a:endParaRPr>
          </a:p>
        </p:txBody>
      </p:sp>
      <p:sp>
        <p:nvSpPr>
          <p:cNvPr id="21507" name="Content Placeholder 2"/>
          <p:cNvSpPr>
            <a:spLocks noGrp="1"/>
          </p:cNvSpPr>
          <p:nvPr>
            <p:ph idx="1"/>
          </p:nvPr>
        </p:nvSpPr>
        <p:spPr/>
        <p:txBody>
          <a:bodyPr/>
          <a:lstStyle/>
          <a:p>
            <a:pPr eaLnBrk="1" hangingPunct="1"/>
            <a:endParaRPr lang="en-US" smtClean="0"/>
          </a:p>
        </p:txBody>
      </p:sp>
      <p:pic>
        <p:nvPicPr>
          <p:cNvPr id="21508" name="Picture 2" descr="H:\apparel-manufacturing-process-66-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4" y="-5195"/>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4084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8"/>
            <a:ext cx="9144000" cy="651272"/>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eaLnBrk="1" fontAlgn="auto" hangingPunct="1">
              <a:spcAft>
                <a:spcPts val="0"/>
              </a:spcAft>
              <a:defRPr/>
            </a:pPr>
            <a:r>
              <a:rPr lang="en-US" b="1" dirty="0" smtClean="0">
                <a:solidFill>
                  <a:schemeClr val="bg1"/>
                </a:solidFill>
              </a:rPr>
              <a:t>POLITICS</a:t>
            </a:r>
            <a:endParaRPr lang="en-US" b="1" dirty="0">
              <a:solidFill>
                <a:schemeClr val="bg1"/>
              </a:solidFill>
            </a:endParaRPr>
          </a:p>
        </p:txBody>
      </p:sp>
      <p:sp>
        <p:nvSpPr>
          <p:cNvPr id="3" name="Content Placeholder 2"/>
          <p:cNvSpPr>
            <a:spLocks noGrp="1"/>
          </p:cNvSpPr>
          <p:nvPr>
            <p:ph idx="1"/>
          </p:nvPr>
        </p:nvSpPr>
        <p:spPr>
          <a:xfrm>
            <a:off x="457200" y="971550"/>
            <a:ext cx="8305800" cy="1771783"/>
          </a:xfrm>
        </p:spPr>
        <p:txBody>
          <a:bodyPr rtlCol="0">
            <a:normAutofit/>
          </a:bodyPr>
          <a:lstStyle/>
          <a:p>
            <a:pPr eaLnBrk="1" hangingPunct="1">
              <a:defRPr/>
            </a:pPr>
            <a:r>
              <a:rPr lang="en-US" sz="2800" dirty="0" smtClean="0"/>
              <a:t>Political </a:t>
            </a:r>
            <a:r>
              <a:rPr lang="en-US" sz="2800" dirty="0"/>
              <a:t>institutions are concerned with the distribution of power </a:t>
            </a:r>
            <a:r>
              <a:rPr lang="en-US" sz="2800" dirty="0" smtClean="0"/>
              <a:t>in society.</a:t>
            </a:r>
          </a:p>
          <a:p>
            <a:pPr marL="438912" indent="-320040" eaLnBrk="1" fontAlgn="auto" hangingPunct="1">
              <a:spcBef>
                <a:spcPts val="0"/>
              </a:spcBef>
              <a:spcAft>
                <a:spcPts val="0"/>
              </a:spcAft>
              <a:buFont typeface="Wingdings 2"/>
              <a:buChar char=""/>
              <a:defRPr/>
            </a:pPr>
            <a:endParaRPr lang="en-US" dirty="0" smtClean="0"/>
          </a:p>
        </p:txBody>
      </p:sp>
      <p:pic>
        <p:nvPicPr>
          <p:cNvPr id="3074" name="Picture 2" descr="C:\Users\WOHSS\Desktop\Sociology\Lassure Time\AC_IE_17-740x600.png"/>
          <p:cNvPicPr>
            <a:picLocks noChangeAspect="1" noChangeArrowheads="1"/>
          </p:cNvPicPr>
          <p:nvPr/>
        </p:nvPicPr>
        <p:blipFill rotWithShape="1">
          <a:blip r:embed="rId2">
            <a:extLst>
              <a:ext uri="{28A0092B-C50C-407E-A947-70E740481C1C}">
                <a14:useLocalDpi xmlns:a14="http://schemas.microsoft.com/office/drawing/2010/main" val="0"/>
              </a:ext>
            </a:extLst>
          </a:blip>
          <a:srcRect b="35334"/>
          <a:stretch/>
        </p:blipFill>
        <p:spPr bwMode="auto">
          <a:xfrm>
            <a:off x="2133600" y="2948554"/>
            <a:ext cx="5581650" cy="219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1278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1450"/>
            <a:ext cx="9144000" cy="461665"/>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a:spAutoFit/>
          </a:bodyPr>
          <a:lstStyle/>
          <a:p>
            <a:pPr marL="118872" algn="ctr">
              <a:defRPr/>
            </a:pPr>
            <a:r>
              <a:rPr lang="en-US" sz="2400" b="1" dirty="0" smtClean="0"/>
              <a:t>Society </a:t>
            </a:r>
            <a:r>
              <a:rPr lang="en-US" sz="2400" b="1" dirty="0"/>
              <a:t>must have control over people</a:t>
            </a:r>
            <a:r>
              <a:rPr lang="en-US" sz="2400" b="1" dirty="0" smtClean="0"/>
              <a:t>.</a:t>
            </a:r>
            <a:endParaRPr lang="en-US" sz="2400" b="1" dirty="0"/>
          </a:p>
        </p:txBody>
      </p:sp>
      <p:sp>
        <p:nvSpPr>
          <p:cNvPr id="6" name="Rectangle 5"/>
          <p:cNvSpPr/>
          <p:nvPr/>
        </p:nvSpPr>
        <p:spPr>
          <a:xfrm>
            <a:off x="609601" y="914400"/>
            <a:ext cx="3633355"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lvl="1" algn="ctr">
              <a:defRPr/>
            </a:pPr>
            <a:r>
              <a:rPr lang="en-US" sz="2400" b="1" dirty="0"/>
              <a:t>In primitive societies, the family control over the people.</a:t>
            </a:r>
          </a:p>
        </p:txBody>
      </p:sp>
      <p:sp>
        <p:nvSpPr>
          <p:cNvPr id="7" name="Rectangle 6"/>
          <p:cNvSpPr/>
          <p:nvPr/>
        </p:nvSpPr>
        <p:spPr>
          <a:xfrm>
            <a:off x="4953000" y="3486150"/>
            <a:ext cx="3962400"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1" algn="ctr">
              <a:defRPr/>
            </a:pPr>
            <a:r>
              <a:rPr lang="en-US" sz="2400" b="1" dirty="0"/>
              <a:t>Modern society, social control comes through laws- both written and unwritten. </a:t>
            </a:r>
          </a:p>
        </p:txBody>
      </p:sp>
      <p:sp>
        <p:nvSpPr>
          <p:cNvPr id="8" name="Rectangle 7"/>
          <p:cNvSpPr/>
          <p:nvPr/>
        </p:nvSpPr>
        <p:spPr>
          <a:xfrm>
            <a:off x="381000" y="3624649"/>
            <a:ext cx="41148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algn="ctr">
              <a:defRPr/>
            </a:pPr>
            <a:r>
              <a:rPr lang="en-US" sz="2400" b="1" dirty="0"/>
              <a:t>The state has the legitimate power to pass laws to control the people.</a:t>
            </a:r>
          </a:p>
        </p:txBody>
      </p:sp>
      <p:pic>
        <p:nvPicPr>
          <p:cNvPr id="2050" name="Picture 2" descr="C:\Users\WOHSS\Desktop\Sociology\Lassure Time\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1" y="819851"/>
            <a:ext cx="3016769" cy="16947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WOHSS\Desktop\Sociology\Lassure Time\MH-CET-Law-Colle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283" y="2028190"/>
            <a:ext cx="2689989" cy="15133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WOHSS\Desktop\Sociology\Lassure Time\gettyimages-909282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0360" y="2398522"/>
            <a:ext cx="222504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5300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457200" y="285751"/>
            <a:ext cx="8229600" cy="3394472"/>
          </a:xfrm>
        </p:spPr>
        <p:txBody>
          <a:bodyPr/>
          <a:lstStyle/>
          <a:p>
            <a:pPr eaLnBrk="1" hangingPunct="1"/>
            <a:r>
              <a:rPr lang="en-US" b="1" dirty="0" smtClean="0"/>
              <a:t>Political institutions perform a twofold function. </a:t>
            </a:r>
          </a:p>
          <a:p>
            <a:pPr lvl="1" eaLnBrk="1" hangingPunct="1"/>
            <a:r>
              <a:rPr lang="en-US" dirty="0" smtClean="0"/>
              <a:t>It implements the rules and regulations in the country</a:t>
            </a:r>
          </a:p>
          <a:p>
            <a:pPr lvl="1" eaLnBrk="1" hangingPunct="1"/>
            <a:r>
              <a:rPr lang="en-US" dirty="0" smtClean="0"/>
              <a:t>It punishes the lawbreaker </a:t>
            </a:r>
          </a:p>
        </p:txBody>
      </p:sp>
      <p:pic>
        <p:nvPicPr>
          <p:cNvPr id="4098" name="Picture 2" descr="C:\Users\WOHSS\Desktop\Sociology\Lassure Time\18tvark05-Traff+19TVTV_POLICE_CH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660" y="2975437"/>
            <a:ext cx="3505200" cy="193582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WOHSS\Desktop\Sociology\Lassure Time\_afa852d2-19fd-11e7-aa2a-1591876ff7c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327837"/>
            <a:ext cx="3553017" cy="161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8435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8229600" cy="857250"/>
          </a:xfrm>
        </p:spPr>
        <p:txBody>
          <a:bodyPr>
            <a:normAutofit fontScale="90000"/>
          </a:bodyPr>
          <a:lstStyle/>
          <a:p>
            <a:pPr lvl="0"/>
            <a:r>
              <a:rPr lang="en-US" sz="4000" dirty="0"/>
              <a:t>Two concepts, which are critical to the understanding of political institutions, are </a:t>
            </a:r>
            <a:r>
              <a:rPr lang="en-US" sz="4000" b="1" dirty="0"/>
              <a:t>power and authority</a:t>
            </a:r>
            <a:r>
              <a:rPr lang="en-US" sz="4000" dirty="0"/>
              <a:t>. </a:t>
            </a:r>
            <a:r>
              <a:rPr lang="en-IN" dirty="0"/>
              <a:t/>
            </a:r>
            <a:br>
              <a:rPr lang="en-IN" dirty="0"/>
            </a:br>
            <a:endParaRPr lang="en-IN" dirty="0"/>
          </a:p>
        </p:txBody>
      </p:sp>
      <p:sp>
        <p:nvSpPr>
          <p:cNvPr id="3" name="Rectangle 2"/>
          <p:cNvSpPr/>
          <p:nvPr/>
        </p:nvSpPr>
        <p:spPr>
          <a:xfrm>
            <a:off x="2253014" y="2849072"/>
            <a:ext cx="1281120" cy="1077218"/>
          </a:xfrm>
          <a:prstGeom prst="rect">
            <a:avLst/>
          </a:prstGeom>
          <a:solidFill>
            <a:srgbClr val="00B050"/>
          </a:solidFill>
        </p:spPr>
        <p:txBody>
          <a:bodyPr wrap="none">
            <a:spAutoFit/>
          </a:bodyPr>
          <a:lstStyle/>
          <a:p>
            <a:pPr algn="ctr"/>
            <a:r>
              <a:rPr lang="en-US" sz="3200" b="1" dirty="0" smtClean="0">
                <a:solidFill>
                  <a:schemeClr val="bg1"/>
                </a:solidFill>
              </a:rPr>
              <a:t>Power</a:t>
            </a:r>
          </a:p>
          <a:p>
            <a:pPr algn="ctr"/>
            <a:endParaRPr lang="en-US" sz="3200" b="1" dirty="0">
              <a:solidFill>
                <a:schemeClr val="bg1"/>
              </a:solidFill>
            </a:endParaRPr>
          </a:p>
        </p:txBody>
      </p:sp>
      <p:sp>
        <p:nvSpPr>
          <p:cNvPr id="5" name="Rectangle 4"/>
          <p:cNvSpPr/>
          <p:nvPr/>
        </p:nvSpPr>
        <p:spPr>
          <a:xfrm>
            <a:off x="4961532" y="2856813"/>
            <a:ext cx="1819729" cy="584775"/>
          </a:xfrm>
          <a:prstGeom prst="rect">
            <a:avLst/>
          </a:prstGeom>
          <a:solidFill>
            <a:srgbClr val="00B050"/>
          </a:solidFill>
        </p:spPr>
        <p:txBody>
          <a:bodyPr wrap="none">
            <a:spAutoFit/>
          </a:bodyPr>
          <a:lstStyle/>
          <a:p>
            <a:pPr algn="ctr"/>
            <a:r>
              <a:rPr lang="en-US" sz="3200" b="1" dirty="0" smtClean="0">
                <a:solidFill>
                  <a:schemeClr val="bg1"/>
                </a:solidFill>
              </a:rPr>
              <a:t>Authority</a:t>
            </a:r>
            <a:endParaRPr lang="en-US" sz="3200" b="1" dirty="0">
              <a:solidFill>
                <a:schemeClr val="bg1"/>
              </a:solidFill>
            </a:endParaRPr>
          </a:p>
        </p:txBody>
      </p:sp>
    </p:spTree>
    <p:extLst>
      <p:ext uri="{BB962C8B-B14F-4D97-AF65-F5344CB8AC3E}">
        <p14:creationId xmlns:p14="http://schemas.microsoft.com/office/powerpoint/2010/main" val="35804563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SEER\Desktop\IMG\2014-08-18-leadfromfront-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09600" y="563953"/>
            <a:ext cx="3380676" cy="28172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98374" y="381096"/>
            <a:ext cx="1281120" cy="1077218"/>
          </a:xfrm>
          <a:prstGeom prst="rect">
            <a:avLst/>
          </a:prstGeom>
          <a:solidFill>
            <a:srgbClr val="00B050"/>
          </a:solidFill>
        </p:spPr>
        <p:txBody>
          <a:bodyPr wrap="none">
            <a:spAutoFit/>
          </a:bodyPr>
          <a:lstStyle/>
          <a:p>
            <a:pPr algn="ctr"/>
            <a:r>
              <a:rPr lang="en-US" sz="3200" b="1" dirty="0" smtClean="0">
                <a:solidFill>
                  <a:schemeClr val="bg1"/>
                </a:solidFill>
              </a:rPr>
              <a:t>Power</a:t>
            </a:r>
          </a:p>
          <a:p>
            <a:pPr algn="ctr"/>
            <a:endParaRPr lang="en-US" sz="3200" b="1" dirty="0">
              <a:solidFill>
                <a:schemeClr val="bg1"/>
              </a:solidFill>
            </a:endParaRPr>
          </a:p>
        </p:txBody>
      </p:sp>
      <p:pic>
        <p:nvPicPr>
          <p:cNvPr id="7" name="Picture 2" descr="C:\Users\YASEER\Desktop\IMG\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548" y="2119675"/>
            <a:ext cx="4065052" cy="285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97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7467600" cy="4137422"/>
          </a:xfrm>
        </p:spPr>
        <p:txBody>
          <a:bodyPr>
            <a:normAutofit fontScale="77500" lnSpcReduction="20000"/>
          </a:bodyPr>
          <a:lstStyle/>
          <a:p>
            <a:r>
              <a:rPr lang="en-US" b="1" dirty="0"/>
              <a:t>A functionalist view </a:t>
            </a:r>
            <a:endParaRPr lang="en-US" dirty="0" smtClean="0"/>
          </a:p>
          <a:p>
            <a:pPr lvl="1"/>
            <a:r>
              <a:rPr lang="en-US" dirty="0" smtClean="0"/>
              <a:t>social </a:t>
            </a:r>
            <a:r>
              <a:rPr lang="en-US" dirty="0"/>
              <a:t>institutions as a complex set </a:t>
            </a:r>
            <a:r>
              <a:rPr lang="en-US" dirty="0" smtClean="0"/>
              <a:t>of social </a:t>
            </a:r>
            <a:r>
              <a:rPr lang="en-US" dirty="0"/>
              <a:t>norms, beliefs, values and </a:t>
            </a:r>
            <a:r>
              <a:rPr lang="en-US" dirty="0" smtClean="0"/>
              <a:t>role relationship </a:t>
            </a:r>
            <a:r>
              <a:rPr lang="en-US" dirty="0"/>
              <a:t>that arise in response </a:t>
            </a:r>
            <a:r>
              <a:rPr lang="en-US" dirty="0" smtClean="0"/>
              <a:t>to the </a:t>
            </a:r>
            <a:r>
              <a:rPr lang="en-US" dirty="0"/>
              <a:t>needs of society. </a:t>
            </a:r>
            <a:endParaRPr lang="en-US" dirty="0" smtClean="0"/>
          </a:p>
          <a:p>
            <a:r>
              <a:rPr lang="en-US" dirty="0" smtClean="0"/>
              <a:t>Social institutions exist </a:t>
            </a:r>
            <a:r>
              <a:rPr lang="en-US" dirty="0"/>
              <a:t>to satisfy social needs</a:t>
            </a:r>
            <a:r>
              <a:rPr lang="en-US" dirty="0" smtClean="0"/>
              <a:t>.</a:t>
            </a:r>
          </a:p>
          <a:p>
            <a:endParaRPr lang="en-US" dirty="0" smtClean="0"/>
          </a:p>
          <a:p>
            <a:r>
              <a:rPr lang="en-US" dirty="0"/>
              <a:t>W</a:t>
            </a:r>
            <a:r>
              <a:rPr lang="en-US" dirty="0" smtClean="0"/>
              <a:t>e </a:t>
            </a:r>
            <a:r>
              <a:rPr lang="en-US" dirty="0"/>
              <a:t>find informal and formal </a:t>
            </a:r>
            <a:r>
              <a:rPr lang="en-US" dirty="0" smtClean="0"/>
              <a:t>social institutions </a:t>
            </a:r>
            <a:r>
              <a:rPr lang="en-US" dirty="0"/>
              <a:t>in societies. </a:t>
            </a:r>
            <a:endParaRPr lang="en-US" dirty="0" smtClean="0"/>
          </a:p>
          <a:p>
            <a:pPr lvl="1"/>
            <a:r>
              <a:rPr lang="en-US" b="1" i="1" dirty="0"/>
              <a:t>informal social institutions </a:t>
            </a:r>
          </a:p>
          <a:p>
            <a:pPr lvl="2"/>
            <a:r>
              <a:rPr lang="en-US" dirty="0" smtClean="0"/>
              <a:t>family </a:t>
            </a:r>
            <a:r>
              <a:rPr lang="en-US" dirty="0"/>
              <a:t>and religion </a:t>
            </a:r>
          </a:p>
          <a:p>
            <a:pPr lvl="1"/>
            <a:r>
              <a:rPr lang="en-US" b="1" i="1" dirty="0"/>
              <a:t>formal social institutions</a:t>
            </a:r>
            <a:r>
              <a:rPr lang="en-US" b="1" i="1" dirty="0" smtClean="0"/>
              <a:t>.</a:t>
            </a:r>
          </a:p>
          <a:p>
            <a:pPr lvl="2"/>
            <a:r>
              <a:rPr lang="en-US" dirty="0" smtClean="0"/>
              <a:t>Law, education</a:t>
            </a:r>
            <a:endParaRPr lang="en-IN" dirty="0"/>
          </a:p>
        </p:txBody>
      </p:sp>
    </p:spTree>
    <p:extLst>
      <p:ext uri="{BB962C8B-B14F-4D97-AF65-F5344CB8AC3E}">
        <p14:creationId xmlns:p14="http://schemas.microsoft.com/office/powerpoint/2010/main" val="26755062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305800" cy="536972"/>
          </a:xfrm>
        </p:spPr>
        <p:style>
          <a:lnRef idx="1">
            <a:schemeClr val="accent6"/>
          </a:lnRef>
          <a:fillRef idx="2">
            <a:schemeClr val="accent6"/>
          </a:fillRef>
          <a:effectRef idx="1">
            <a:schemeClr val="accent6"/>
          </a:effectRef>
          <a:fontRef idx="minor">
            <a:schemeClr val="dk1"/>
          </a:fontRef>
        </p:style>
        <p:txBody>
          <a:bodyPr>
            <a:normAutofit fontScale="90000"/>
          </a:bodyPr>
          <a:lstStyle/>
          <a:p>
            <a:pPr eaLnBrk="1" fontAlgn="auto" hangingPunct="1">
              <a:spcAft>
                <a:spcPts val="0"/>
              </a:spcAft>
              <a:defRPr/>
            </a:pPr>
            <a:r>
              <a:rPr lang="en-US" sz="4000" b="1" dirty="0" smtClean="0">
                <a:solidFill>
                  <a:srgbClr val="C00000"/>
                </a:solidFill>
              </a:rPr>
              <a:t>Power and Authority</a:t>
            </a:r>
            <a:endParaRPr lang="en-US" sz="4000" b="1" dirty="0">
              <a:solidFill>
                <a:srgbClr val="C00000"/>
              </a:solidFill>
            </a:endParaRPr>
          </a:p>
        </p:txBody>
      </p:sp>
      <p:sp>
        <p:nvSpPr>
          <p:cNvPr id="24579" name="Content Placeholder 2"/>
          <p:cNvSpPr>
            <a:spLocks noGrp="1"/>
          </p:cNvSpPr>
          <p:nvPr>
            <p:ph idx="1"/>
          </p:nvPr>
        </p:nvSpPr>
        <p:spPr>
          <a:xfrm>
            <a:off x="457200" y="1200151"/>
            <a:ext cx="8077200" cy="3428999"/>
          </a:xfrm>
        </p:spPr>
        <p:txBody>
          <a:bodyPr>
            <a:normAutofit fontScale="70000" lnSpcReduction="20000"/>
          </a:bodyPr>
          <a:lstStyle/>
          <a:p>
            <a:pPr marL="0" indent="0">
              <a:buNone/>
            </a:pPr>
            <a:r>
              <a:rPr lang="en-US" sz="4400" b="1" dirty="0" smtClean="0"/>
              <a:t>Power  </a:t>
            </a:r>
            <a:endParaRPr lang="en-IN" sz="3300" b="1" dirty="0"/>
          </a:p>
          <a:p>
            <a:pPr lvl="0"/>
            <a:r>
              <a:rPr lang="en-US" dirty="0"/>
              <a:t>It is the ability of individuals or groups to carry out their will even when opposed by others.</a:t>
            </a:r>
            <a:endParaRPr lang="en-IN" sz="2800" dirty="0"/>
          </a:p>
          <a:p>
            <a:pPr lvl="0"/>
            <a:r>
              <a:rPr lang="en-US" dirty="0"/>
              <a:t>There is a fixed amount of power in a society and if some wield power others do not.</a:t>
            </a:r>
            <a:endParaRPr lang="en-IN" sz="2800" dirty="0"/>
          </a:p>
          <a:p>
            <a:pPr lvl="0"/>
            <a:r>
              <a:rPr lang="en-US" dirty="0"/>
              <a:t>An individual or group does not hold power in isolation, they hold it in relation to others.</a:t>
            </a:r>
            <a:endParaRPr lang="en-IN" sz="2800" dirty="0"/>
          </a:p>
          <a:p>
            <a:pPr lvl="1"/>
            <a:r>
              <a:rPr lang="en-US" dirty="0"/>
              <a:t>The principal has power to maintain discipline in school. The president of a political party possesses power to expel a member from the party</a:t>
            </a:r>
            <a:r>
              <a:rPr lang="en-US" dirty="0" smtClean="0"/>
              <a:t>.</a:t>
            </a:r>
            <a:endParaRPr lang="en-IN" sz="2400" dirty="0"/>
          </a:p>
        </p:txBody>
      </p:sp>
    </p:spTree>
    <p:extLst>
      <p:ext uri="{BB962C8B-B14F-4D97-AF65-F5344CB8AC3E}">
        <p14:creationId xmlns:p14="http://schemas.microsoft.com/office/powerpoint/2010/main" val="7979073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23488" y="819150"/>
            <a:ext cx="1903662" cy="584775"/>
          </a:xfrm>
          <a:prstGeom prst="rect">
            <a:avLst/>
          </a:prstGeom>
          <a:solidFill>
            <a:srgbClr val="00B050"/>
          </a:solidFill>
        </p:spPr>
        <p:txBody>
          <a:bodyPr wrap="none">
            <a:spAutoFit/>
          </a:bodyPr>
          <a:lstStyle/>
          <a:p>
            <a:pPr algn="ctr"/>
            <a:r>
              <a:rPr lang="en-US" sz="3200" b="1" dirty="0">
                <a:solidFill>
                  <a:schemeClr val="bg1"/>
                </a:solidFill>
              </a:rPr>
              <a:t>A</a:t>
            </a:r>
            <a:r>
              <a:rPr lang="en-US" sz="3200" b="1" dirty="0" smtClean="0">
                <a:solidFill>
                  <a:schemeClr val="bg1"/>
                </a:solidFill>
              </a:rPr>
              <a:t>uthority.</a:t>
            </a:r>
            <a:endParaRPr lang="ml-IN" sz="3200" b="1" dirty="0" smtClean="0">
              <a:solidFill>
                <a:schemeClr val="bg1"/>
              </a:solidFill>
            </a:endParaRPr>
          </a:p>
        </p:txBody>
      </p:sp>
      <p:pic>
        <p:nvPicPr>
          <p:cNvPr id="5" name="Picture 2" descr="C:\Users\YASEER\Desktop\IMG\20190715_principalleadership-ev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647950"/>
            <a:ext cx="2830908" cy="21231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YASEER\Desktop\IMG\iStock-1082458272-1024x6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07957"/>
            <a:ext cx="2675273" cy="178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4676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5914"/>
            <a:ext cx="7162800" cy="3068836"/>
          </a:xfrm>
        </p:spPr>
        <p:txBody>
          <a:bodyPr>
            <a:normAutofit/>
          </a:bodyPr>
          <a:lstStyle/>
          <a:p>
            <a:pPr marL="0" indent="0">
              <a:buNone/>
            </a:pPr>
            <a:r>
              <a:rPr lang="en-US" b="1" dirty="0" smtClean="0"/>
              <a:t>Authority</a:t>
            </a:r>
            <a:endParaRPr lang="en-IN" sz="2800" dirty="0"/>
          </a:p>
          <a:p>
            <a:pPr lvl="0"/>
            <a:r>
              <a:rPr lang="en-US" dirty="0"/>
              <a:t>Power is exercised through authority. </a:t>
            </a:r>
            <a:endParaRPr lang="en-IN" sz="2800" dirty="0"/>
          </a:p>
          <a:p>
            <a:pPr lvl="0"/>
            <a:r>
              <a:rPr lang="en-US" dirty="0"/>
              <a:t>Authority is that form of power, which is accepted as </a:t>
            </a:r>
            <a:r>
              <a:rPr lang="en-US" dirty="0" smtClean="0"/>
              <a:t>legitimate.</a:t>
            </a:r>
            <a:endParaRPr lang="ml-IN" dirty="0" smtClean="0"/>
          </a:p>
          <a:p>
            <a:pPr lvl="0"/>
            <a:endParaRPr lang="en-IN" sz="2800" dirty="0"/>
          </a:p>
        </p:txBody>
      </p:sp>
    </p:spTree>
    <p:extLst>
      <p:ext uri="{BB962C8B-B14F-4D97-AF65-F5344CB8AC3E}">
        <p14:creationId xmlns:p14="http://schemas.microsoft.com/office/powerpoint/2010/main" val="28714503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8"/>
            <a:ext cx="9144000" cy="53697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eaLnBrk="1" hangingPunct="1">
              <a:defRPr/>
            </a:pPr>
            <a:r>
              <a:rPr lang="en-US" b="1" dirty="0" smtClean="0"/>
              <a:t>The concept of the State.</a:t>
            </a:r>
            <a:endParaRPr lang="en-US" b="1" dirty="0"/>
          </a:p>
        </p:txBody>
      </p:sp>
      <p:sp>
        <p:nvSpPr>
          <p:cNvPr id="25603" name="Content Placeholder 2"/>
          <p:cNvSpPr>
            <a:spLocks noGrp="1"/>
          </p:cNvSpPr>
          <p:nvPr>
            <p:ph idx="1"/>
          </p:nvPr>
        </p:nvSpPr>
        <p:spPr>
          <a:xfrm>
            <a:off x="228600" y="742950"/>
            <a:ext cx="8839200" cy="4400550"/>
          </a:xfrm>
        </p:spPr>
        <p:txBody>
          <a:bodyPr>
            <a:noAutofit/>
          </a:bodyPr>
          <a:lstStyle/>
          <a:p>
            <a:pPr lvl="0" algn="just"/>
            <a:r>
              <a:rPr lang="en-US" sz="1200" b="1" dirty="0"/>
              <a:t>A state exists where there is a political apparatus of ruling over a given territory. Meaning:</a:t>
            </a:r>
          </a:p>
          <a:p>
            <a:pPr lvl="0" algn="just"/>
            <a:r>
              <a:rPr lang="en-US" sz="1200" b="1" dirty="0"/>
              <a:t>According to the Oxford Dictionary of Sociology (1994), ‘The state is a distinct set of institutions that has the authority to make rules which govern society.’ These institutions, according to Miliband (1969), are the government, the administration (the civil service), the judiciary and parliamentary assemblies. State power lies in these institutions.</a:t>
            </a:r>
          </a:p>
          <a:p>
            <a:pPr lvl="0" algn="just"/>
            <a:endParaRPr lang="en-US" sz="1200" b="1" dirty="0"/>
          </a:p>
          <a:p>
            <a:pPr lvl="0" algn="just"/>
            <a:r>
              <a:rPr lang="en-US" sz="1200" b="1" dirty="0"/>
              <a:t>Max Weber defined it as ‘the social insti­tution that holds a monopoly over the use of force’. It has a ‘monopoly’ of legitimate violence ‘within a specific territory”. Hence, the state includes such institutions as the armed forces, civil service or bureaucracy, police, judiciary and local and national councils of elected representatives, such as parliament.</a:t>
            </a:r>
          </a:p>
          <a:p>
            <a:pPr lvl="0" algn="just"/>
            <a:endParaRPr lang="en-US" sz="1200" b="1" dirty="0"/>
          </a:p>
          <a:p>
            <a:pPr lvl="0" algn="just"/>
            <a:endParaRPr lang="en-US" sz="1200" b="1" dirty="0"/>
          </a:p>
          <a:p>
            <a:pPr lvl="0" algn="just"/>
            <a:r>
              <a:rPr lang="en-US" sz="1200" b="1" dirty="0"/>
              <a:t>Consequently, the state is not a unified entity. It is rather a set of institutions which describe the terrain and parameters for political conflicts between various interests over the use of resources and the direction of public policy.</a:t>
            </a:r>
          </a:p>
          <a:p>
            <a:pPr lvl="0" algn="just"/>
            <a:endParaRPr lang="en-US" sz="1200" b="1" dirty="0"/>
          </a:p>
          <a:p>
            <a:pPr lvl="0" algn="just"/>
            <a:r>
              <a:rPr lang="en-US" sz="1200" b="1" dirty="0"/>
              <a:t>Sociologists have been particularly concerned with the state, but they have examined it in relation to society as a whole, rather than in isolation. Their main concern is the description analysis, and explanation of the state as an institution which claims a monopoly of the legitimate use of force within a given territory.</a:t>
            </a:r>
          </a:p>
          <a:p>
            <a:pPr lvl="0" algn="just"/>
            <a:endParaRPr lang="en-US" sz="1200" b="1" dirty="0"/>
          </a:p>
          <a:p>
            <a:pPr lvl="0" algn="just"/>
            <a:r>
              <a:rPr lang="en-US" sz="1200" b="1" dirty="0"/>
              <a:t>What are the state’s interests or the boundaries of the state? It is very difficult to identify them clearly, since different parts of the state apparatus can have different interests and conflicting preferences. Because of this diffi­culty, there are frequently conflicts between elected politicians and non-elected civil servants or the judiciary over policy and resources.</a:t>
            </a:r>
          </a:p>
          <a:p>
            <a:pPr lvl="0" algn="just"/>
            <a:endParaRPr lang="en-US" sz="1200" b="1" dirty="0"/>
          </a:p>
        </p:txBody>
      </p:sp>
    </p:spTree>
    <p:extLst>
      <p:ext uri="{BB962C8B-B14F-4D97-AF65-F5344CB8AC3E}">
        <p14:creationId xmlns:p14="http://schemas.microsoft.com/office/powerpoint/2010/main" val="22694175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Characteristics of State</a:t>
            </a:r>
            <a:endParaRPr lang="en-US" dirty="0"/>
          </a:p>
        </p:txBody>
      </p:sp>
      <p:graphicFrame>
        <p:nvGraphicFramePr>
          <p:cNvPr id="4" name="Diagram 3"/>
          <p:cNvGraphicFramePr/>
          <p:nvPr/>
        </p:nvGraphicFramePr>
        <p:xfrm>
          <a:off x="685800" y="1371600"/>
          <a:ext cx="6096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67246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49180"/>
            <a:ext cx="6858000" cy="2246769"/>
          </a:xfrm>
          <a:prstGeom prst="rect">
            <a:avLst/>
          </a:prstGeom>
        </p:spPr>
        <p:txBody>
          <a:bodyPr wrap="square">
            <a:spAutoFit/>
          </a:bodyPr>
          <a:lstStyle/>
          <a:p>
            <a:r>
              <a:rPr lang="en-US" sz="2800" b="1" dirty="0">
                <a:solidFill>
                  <a:srgbClr val="FF0000"/>
                </a:solidFill>
              </a:rPr>
              <a:t>Stateless Societies</a:t>
            </a:r>
            <a:endParaRPr lang="en-US" sz="2800" dirty="0">
              <a:solidFill>
                <a:srgbClr val="FF0000"/>
              </a:solidFill>
            </a:endParaRPr>
          </a:p>
          <a:p>
            <a:pPr marL="342900" lvl="0" indent="-342900">
              <a:buFont typeface="Wingdings" pitchFamily="2" charset="2"/>
              <a:buChar char="q"/>
            </a:pPr>
            <a:r>
              <a:rPr lang="en-US" sz="2800" dirty="0"/>
              <a:t>Order is maintained without a modern governmental </a:t>
            </a:r>
            <a:r>
              <a:rPr lang="en-US" sz="2800" dirty="0" smtClean="0"/>
              <a:t>apparatus.</a:t>
            </a:r>
            <a:r>
              <a:rPr lang="ml-IN" sz="2800" dirty="0" smtClean="0"/>
              <a:t> </a:t>
            </a:r>
          </a:p>
          <a:p>
            <a:pPr marL="342900" lvl="0" indent="-342900">
              <a:buFont typeface="Wingdings" pitchFamily="2" charset="2"/>
              <a:buChar char="q"/>
            </a:pPr>
            <a:r>
              <a:rPr lang="en-US" sz="2800" dirty="0" smtClean="0"/>
              <a:t>It </a:t>
            </a:r>
            <a:r>
              <a:rPr lang="en-US" sz="2800" dirty="0"/>
              <a:t>maintained through alliances, kinship marriage etc.</a:t>
            </a:r>
          </a:p>
        </p:txBody>
      </p:sp>
    </p:spTree>
    <p:extLst>
      <p:ext uri="{BB962C8B-B14F-4D97-AF65-F5344CB8AC3E}">
        <p14:creationId xmlns:p14="http://schemas.microsoft.com/office/powerpoint/2010/main" val="3003241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1332" y="666750"/>
            <a:ext cx="7239000" cy="3108543"/>
          </a:xfrm>
          <a:prstGeom prst="rect">
            <a:avLst/>
          </a:prstGeom>
        </p:spPr>
        <p:txBody>
          <a:bodyPr wrap="square">
            <a:spAutoFit/>
          </a:bodyPr>
          <a:lstStyle/>
          <a:p>
            <a:pPr lvl="0"/>
            <a:r>
              <a:rPr lang="en-US" sz="2800" b="1" dirty="0"/>
              <a:t>The functionalist perspective</a:t>
            </a:r>
            <a:r>
              <a:rPr lang="en-US" sz="2800" dirty="0"/>
              <a:t> </a:t>
            </a:r>
            <a:endParaRPr lang="en-US" sz="2400" dirty="0"/>
          </a:p>
          <a:p>
            <a:pPr lvl="1"/>
            <a:r>
              <a:rPr lang="en-US" sz="2800" dirty="0"/>
              <a:t>State as representing the interests of all sections of society. </a:t>
            </a:r>
            <a:endParaRPr lang="en-US" sz="2400" dirty="0"/>
          </a:p>
          <a:p>
            <a:pPr lvl="0"/>
            <a:endParaRPr lang="ml-IN" sz="2800" b="1" dirty="0" smtClean="0"/>
          </a:p>
          <a:p>
            <a:pPr lvl="0"/>
            <a:r>
              <a:rPr lang="en-US" sz="2800" b="1" dirty="0" smtClean="0"/>
              <a:t>The </a:t>
            </a:r>
            <a:r>
              <a:rPr lang="en-US" sz="2800" b="1" dirty="0"/>
              <a:t>conflict perspective</a:t>
            </a:r>
            <a:r>
              <a:rPr lang="en-US" sz="2800" dirty="0"/>
              <a:t> </a:t>
            </a:r>
            <a:endParaRPr lang="en-US" sz="2400" dirty="0"/>
          </a:p>
          <a:p>
            <a:pPr lvl="1"/>
            <a:r>
              <a:rPr lang="en-US" sz="2800" dirty="0"/>
              <a:t>State as representing the dominant sections of society.</a:t>
            </a:r>
            <a:endParaRPr lang="en-US" sz="2400" dirty="0"/>
          </a:p>
        </p:txBody>
      </p:sp>
    </p:spTree>
    <p:extLst>
      <p:ext uri="{BB962C8B-B14F-4D97-AF65-F5344CB8AC3E}">
        <p14:creationId xmlns:p14="http://schemas.microsoft.com/office/powerpoint/2010/main" val="2794802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30919112"/>
              </p:ext>
            </p:extLst>
          </p:nvPr>
        </p:nvGraphicFramePr>
        <p:xfrm>
          <a:off x="914400" y="1276350"/>
          <a:ext cx="7391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81000" y="64353"/>
            <a:ext cx="83058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en-US" sz="2400" b="1" dirty="0"/>
              <a:t>Modern states are </a:t>
            </a:r>
            <a:endParaRPr lang="ml-IN" sz="2400" b="1" dirty="0" smtClean="0"/>
          </a:p>
          <a:p>
            <a:pPr lvl="0" algn="ctr"/>
            <a:r>
              <a:rPr lang="en-US" sz="2400" b="1" dirty="0" smtClean="0"/>
              <a:t>very </a:t>
            </a:r>
            <a:r>
              <a:rPr lang="en-US" sz="2400" b="1" dirty="0"/>
              <a:t>different from traditional states. </a:t>
            </a:r>
            <a:endParaRPr lang="en-US" sz="2000" b="1" dirty="0"/>
          </a:p>
        </p:txBody>
      </p:sp>
    </p:spTree>
    <p:extLst>
      <p:ext uri="{BB962C8B-B14F-4D97-AF65-F5344CB8AC3E}">
        <p14:creationId xmlns:p14="http://schemas.microsoft.com/office/powerpoint/2010/main" val="186379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08D921D4-6851-4978-BB0B-6900A694BD38}"/>
                                            </p:graphicEl>
                                          </p:spTgt>
                                        </p:tgtEl>
                                        <p:attrNameLst>
                                          <p:attrName>style.visibility</p:attrName>
                                        </p:attrNameLst>
                                      </p:cBhvr>
                                      <p:to>
                                        <p:strVal val="visible"/>
                                      </p:to>
                                    </p:set>
                                    <p:animEffect transition="in" filter="fade">
                                      <p:cBhvr>
                                        <p:cTn id="7" dur="500"/>
                                        <p:tgtEl>
                                          <p:spTgt spid="5">
                                            <p:graphicEl>
                                              <a:dgm id="{08D921D4-6851-4978-BB0B-6900A694BD3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28CD3307-571B-4545-B3DF-EB7125A421A6}"/>
                                            </p:graphicEl>
                                          </p:spTgt>
                                        </p:tgtEl>
                                        <p:attrNameLst>
                                          <p:attrName>style.visibility</p:attrName>
                                        </p:attrNameLst>
                                      </p:cBhvr>
                                      <p:to>
                                        <p:strVal val="visible"/>
                                      </p:to>
                                    </p:set>
                                    <p:animEffect transition="in" filter="fade">
                                      <p:cBhvr>
                                        <p:cTn id="12" dur="500"/>
                                        <p:tgtEl>
                                          <p:spTgt spid="5">
                                            <p:graphicEl>
                                              <a:dgm id="{28CD3307-571B-4545-B3DF-EB7125A421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514350"/>
            <a:ext cx="1941044" cy="523220"/>
          </a:xfrm>
          <a:prstGeom prst="rect">
            <a:avLst/>
          </a:prstGeom>
          <a:solidFill>
            <a:srgbClr val="FFC000"/>
          </a:solidFill>
        </p:spPr>
        <p:txBody>
          <a:bodyPr wrap="none">
            <a:spAutoFit/>
          </a:bodyPr>
          <a:lstStyle/>
          <a:p>
            <a:pPr lvl="0"/>
            <a:r>
              <a:rPr lang="en-US" sz="2800" b="1" dirty="0"/>
              <a:t>Sovereignty</a:t>
            </a:r>
            <a:endParaRPr lang="en-US" sz="2400" dirty="0"/>
          </a:p>
        </p:txBody>
      </p:sp>
      <p:sp>
        <p:nvSpPr>
          <p:cNvPr id="4" name="Rectangle 3"/>
          <p:cNvSpPr/>
          <p:nvPr/>
        </p:nvSpPr>
        <p:spPr>
          <a:xfrm>
            <a:off x="3581400" y="990660"/>
            <a:ext cx="990600" cy="28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2571750"/>
            <a:ext cx="4572000" cy="1200329"/>
          </a:xfrm>
          <a:prstGeom prst="rect">
            <a:avLst/>
          </a:prstGeom>
        </p:spPr>
        <p:txBody>
          <a:bodyPr>
            <a:spAutoFit/>
          </a:bodyPr>
          <a:lstStyle/>
          <a:p>
            <a:r>
              <a:rPr lang="en-US" sz="2400" dirty="0"/>
              <a:t>Sovereignty refers to the </a:t>
            </a:r>
            <a:r>
              <a:rPr lang="en-US" sz="2400" dirty="0" smtClean="0"/>
              <a:t>undisputed</a:t>
            </a:r>
            <a:r>
              <a:rPr lang="ml-IN" sz="2400" dirty="0" smtClean="0"/>
              <a:t> </a:t>
            </a:r>
            <a:r>
              <a:rPr lang="en-US" sz="2400" dirty="0" smtClean="0"/>
              <a:t>political </a:t>
            </a:r>
            <a:r>
              <a:rPr lang="en-US" sz="2400" dirty="0"/>
              <a:t>rule of a state over a </a:t>
            </a:r>
            <a:r>
              <a:rPr lang="en-US" sz="2400" dirty="0" smtClean="0"/>
              <a:t>given</a:t>
            </a:r>
            <a:r>
              <a:rPr lang="ml-IN" sz="2400" dirty="0" smtClean="0"/>
              <a:t> </a:t>
            </a:r>
            <a:r>
              <a:rPr lang="en-US" sz="2400" dirty="0" smtClean="0"/>
              <a:t>territorial </a:t>
            </a:r>
            <a:r>
              <a:rPr lang="en-US" sz="2400" dirty="0"/>
              <a:t>area.</a:t>
            </a:r>
          </a:p>
        </p:txBody>
      </p:sp>
    </p:spTree>
    <p:extLst>
      <p:ext uri="{BB962C8B-B14F-4D97-AF65-F5344CB8AC3E}">
        <p14:creationId xmlns:p14="http://schemas.microsoft.com/office/powerpoint/2010/main" val="12213909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01699876"/>
              </p:ext>
            </p:extLst>
          </p:nvPr>
        </p:nvGraphicFramePr>
        <p:xfrm>
          <a:off x="0" y="1123950"/>
          <a:ext cx="8763000" cy="3583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838200" y="514350"/>
            <a:ext cx="1883593" cy="523220"/>
          </a:xfrm>
          <a:prstGeom prst="rect">
            <a:avLst/>
          </a:prstGeom>
          <a:solidFill>
            <a:srgbClr val="FFC000"/>
          </a:solidFill>
        </p:spPr>
        <p:txBody>
          <a:bodyPr wrap="none">
            <a:spAutoFit/>
          </a:bodyPr>
          <a:lstStyle/>
          <a:p>
            <a:pPr lvl="0"/>
            <a:r>
              <a:rPr lang="en-US" sz="2800" b="1" dirty="0"/>
              <a:t>Citizenship </a:t>
            </a:r>
            <a:endParaRPr lang="en-US" sz="2800" dirty="0"/>
          </a:p>
        </p:txBody>
      </p:sp>
    </p:spTree>
    <p:extLst>
      <p:ext uri="{BB962C8B-B14F-4D97-AF65-F5344CB8AC3E}">
        <p14:creationId xmlns:p14="http://schemas.microsoft.com/office/powerpoint/2010/main" val="60287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99F314B4-98E1-4A5E-B166-336C5719EBCA}"/>
                                            </p:graphicEl>
                                          </p:spTgt>
                                        </p:tgtEl>
                                        <p:attrNameLst>
                                          <p:attrName>style.visibility</p:attrName>
                                        </p:attrNameLst>
                                      </p:cBhvr>
                                      <p:to>
                                        <p:strVal val="visible"/>
                                      </p:to>
                                    </p:set>
                                    <p:animEffect transition="in" filter="fade">
                                      <p:cBhvr>
                                        <p:cTn id="7" dur="500"/>
                                        <p:tgtEl>
                                          <p:spTgt spid="6">
                                            <p:graphicEl>
                                              <a:dgm id="{99F314B4-98E1-4A5E-B166-336C5719EBC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C0CBC0AC-2DDB-4BF2-A2FF-D45861E35CAA}"/>
                                            </p:graphicEl>
                                          </p:spTgt>
                                        </p:tgtEl>
                                        <p:attrNameLst>
                                          <p:attrName>style.visibility</p:attrName>
                                        </p:attrNameLst>
                                      </p:cBhvr>
                                      <p:to>
                                        <p:strVal val="visible"/>
                                      </p:to>
                                    </p:set>
                                    <p:animEffect transition="in" filter="fade">
                                      <p:cBhvr>
                                        <p:cTn id="12" dur="500"/>
                                        <p:tgtEl>
                                          <p:spTgt spid="6">
                                            <p:graphicEl>
                                              <a:dgm id="{C0CBC0AC-2DDB-4BF2-A2FF-D45861E35C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t>
            </a:r>
            <a:r>
              <a:rPr lang="en-US" b="1" dirty="0" smtClean="0">
                <a:solidFill>
                  <a:srgbClr val="FF0000"/>
                </a:solidFill>
              </a:rPr>
              <a:t>onflict </a:t>
            </a:r>
            <a:r>
              <a:rPr lang="en-US" b="1" dirty="0">
                <a:solidFill>
                  <a:srgbClr val="FF0000"/>
                </a:solidFill>
              </a:rPr>
              <a:t>view</a:t>
            </a:r>
            <a:endParaRPr lang="en-IN" b="1" dirty="0">
              <a:solidFill>
                <a:srgbClr val="FF0000"/>
              </a:solidFill>
            </a:endParaRPr>
          </a:p>
        </p:txBody>
      </p:sp>
      <p:sp>
        <p:nvSpPr>
          <p:cNvPr id="3" name="Content Placeholder 2"/>
          <p:cNvSpPr>
            <a:spLocks noGrp="1"/>
          </p:cNvSpPr>
          <p:nvPr>
            <p:ph idx="1"/>
          </p:nvPr>
        </p:nvSpPr>
        <p:spPr>
          <a:xfrm>
            <a:off x="457200" y="1200151"/>
            <a:ext cx="7543800" cy="3394472"/>
          </a:xfrm>
        </p:spPr>
        <p:txBody>
          <a:bodyPr>
            <a:normAutofit fontScale="85000" lnSpcReduction="20000"/>
          </a:bodyPr>
          <a:lstStyle/>
          <a:p>
            <a:pPr algn="just"/>
            <a:r>
              <a:rPr lang="en-US" dirty="0" smtClean="0"/>
              <a:t>all individuals </a:t>
            </a:r>
            <a:r>
              <a:rPr lang="en-US" dirty="0"/>
              <a:t>are not placed equally </a:t>
            </a:r>
            <a:r>
              <a:rPr lang="en-US" dirty="0" smtClean="0"/>
              <a:t>in society</a:t>
            </a:r>
            <a:r>
              <a:rPr lang="en-US" dirty="0"/>
              <a:t>. </a:t>
            </a:r>
            <a:endParaRPr lang="en-US" dirty="0" smtClean="0"/>
          </a:p>
          <a:p>
            <a:pPr algn="just"/>
            <a:r>
              <a:rPr lang="en-US" dirty="0" smtClean="0"/>
              <a:t>All </a:t>
            </a:r>
            <a:r>
              <a:rPr lang="en-US" dirty="0"/>
              <a:t>social institutions </a:t>
            </a:r>
            <a:r>
              <a:rPr lang="en-US" dirty="0" smtClean="0"/>
              <a:t>whether familial</a:t>
            </a:r>
            <a:r>
              <a:rPr lang="en-US" dirty="0"/>
              <a:t>, religious, political, </a:t>
            </a:r>
            <a:r>
              <a:rPr lang="en-US" dirty="0" smtClean="0"/>
              <a:t>economic, legal </a:t>
            </a:r>
            <a:r>
              <a:rPr lang="en-US" dirty="0"/>
              <a:t>or educational will operate in </a:t>
            </a:r>
            <a:r>
              <a:rPr lang="en-US" dirty="0" smtClean="0"/>
              <a:t>the interest </a:t>
            </a:r>
            <a:r>
              <a:rPr lang="en-US" dirty="0"/>
              <a:t>of the dominant sections </a:t>
            </a:r>
            <a:r>
              <a:rPr lang="en-US" dirty="0" smtClean="0"/>
              <a:t>of society </a:t>
            </a:r>
            <a:r>
              <a:rPr lang="en-US" dirty="0"/>
              <a:t>be it class, caste, tribe or </a:t>
            </a:r>
            <a:r>
              <a:rPr lang="en-US" dirty="0" smtClean="0"/>
              <a:t>gender. </a:t>
            </a:r>
          </a:p>
          <a:p>
            <a:pPr algn="just"/>
            <a:r>
              <a:rPr lang="en-US" dirty="0" smtClean="0"/>
              <a:t>The </a:t>
            </a:r>
            <a:r>
              <a:rPr lang="en-US" dirty="0"/>
              <a:t>dominant social section not </a:t>
            </a:r>
            <a:r>
              <a:rPr lang="en-US" dirty="0" smtClean="0"/>
              <a:t>only dominates </a:t>
            </a:r>
            <a:r>
              <a:rPr lang="en-US" dirty="0"/>
              <a:t>political and </a:t>
            </a:r>
            <a:r>
              <a:rPr lang="en-US" dirty="0" smtClean="0"/>
              <a:t>economic institutions </a:t>
            </a:r>
            <a:r>
              <a:rPr lang="en-US" dirty="0"/>
              <a:t>but also ensures that </a:t>
            </a:r>
            <a:r>
              <a:rPr lang="en-US" dirty="0" smtClean="0"/>
              <a:t>the ruling </a:t>
            </a:r>
            <a:r>
              <a:rPr lang="en-US" dirty="0"/>
              <a:t>class ideas become the </a:t>
            </a:r>
            <a:r>
              <a:rPr lang="en-US" dirty="0" smtClean="0"/>
              <a:t>ruling ideas </a:t>
            </a:r>
            <a:r>
              <a:rPr lang="en-US" dirty="0"/>
              <a:t>of a society. </a:t>
            </a:r>
            <a:endParaRPr lang="en-US" dirty="0" smtClean="0"/>
          </a:p>
        </p:txBody>
      </p:sp>
    </p:spTree>
    <p:extLst>
      <p:ext uri="{BB962C8B-B14F-4D97-AF65-F5344CB8AC3E}">
        <p14:creationId xmlns:p14="http://schemas.microsoft.com/office/powerpoint/2010/main" val="13908857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nationalism_games_nations_p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81150"/>
            <a:ext cx="37671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Content Placeholder 2"/>
          <p:cNvSpPr>
            <a:spLocks noGrp="1"/>
          </p:cNvSpPr>
          <p:nvPr>
            <p:ph idx="1"/>
          </p:nvPr>
        </p:nvSpPr>
        <p:spPr>
          <a:xfrm>
            <a:off x="-304799" y="1085851"/>
            <a:ext cx="5020708" cy="3469481"/>
          </a:xfrm>
        </p:spPr>
        <p:txBody>
          <a:bodyPr>
            <a:normAutofit fontScale="92500" lnSpcReduction="10000"/>
          </a:bodyPr>
          <a:lstStyle/>
          <a:p>
            <a:pPr lvl="1">
              <a:buFont typeface="Wingdings" pitchFamily="2" charset="2"/>
              <a:buChar char="§"/>
            </a:pPr>
            <a:r>
              <a:rPr lang="en-US" dirty="0"/>
              <a:t>It can be defined as a set of symbols and beliefs providing the sense of being part of a single political community.</a:t>
            </a:r>
          </a:p>
          <a:p>
            <a:pPr lvl="1">
              <a:buFont typeface="Wingdings" pitchFamily="2" charset="2"/>
              <a:buChar char="§"/>
            </a:pPr>
            <a:r>
              <a:rPr lang="en-US" dirty="0" smtClean="0"/>
              <a:t>Thus</a:t>
            </a:r>
            <a:r>
              <a:rPr lang="en-US" dirty="0"/>
              <a:t>, individuals feel a sense of pride and belonging, in being </a:t>
            </a:r>
            <a:r>
              <a:rPr lang="en-US" dirty="0" smtClean="0"/>
              <a:t>‘</a:t>
            </a:r>
            <a:r>
              <a:rPr lang="en-US" dirty="0" err="1" smtClean="0"/>
              <a:t>Nigerian’,‘British</a:t>
            </a:r>
            <a:r>
              <a:rPr lang="en-US" dirty="0"/>
              <a:t>’, ‘Indian’, ‘Indonesian’ or ‘French’.</a:t>
            </a:r>
          </a:p>
        </p:txBody>
      </p:sp>
      <p:sp>
        <p:nvSpPr>
          <p:cNvPr id="7" name="Rectangle 6"/>
          <p:cNvSpPr/>
          <p:nvPr/>
        </p:nvSpPr>
        <p:spPr>
          <a:xfrm>
            <a:off x="609600" y="252740"/>
            <a:ext cx="2064861" cy="523220"/>
          </a:xfrm>
          <a:prstGeom prst="rect">
            <a:avLst/>
          </a:prstGeom>
          <a:solidFill>
            <a:srgbClr val="FFC000"/>
          </a:solidFill>
        </p:spPr>
        <p:txBody>
          <a:bodyPr wrap="none">
            <a:spAutoFit/>
          </a:bodyPr>
          <a:lstStyle/>
          <a:p>
            <a:r>
              <a:rPr lang="en-US" sz="2800" b="1" dirty="0" smtClean="0"/>
              <a:t>Nationalism </a:t>
            </a:r>
            <a:endParaRPr lang="en-US" sz="2800" dirty="0"/>
          </a:p>
        </p:txBody>
      </p:sp>
    </p:spTree>
    <p:extLst>
      <p:ext uri="{BB962C8B-B14F-4D97-AF65-F5344CB8AC3E}">
        <p14:creationId xmlns:p14="http://schemas.microsoft.com/office/powerpoint/2010/main" val="20048095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44978705"/>
              </p:ext>
            </p:extLst>
          </p:nvPr>
        </p:nvGraphicFramePr>
        <p:xfrm>
          <a:off x="914400" y="1809750"/>
          <a:ext cx="7239000" cy="1815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81000" y="64353"/>
            <a:ext cx="83058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en-US" sz="2400" b="1" dirty="0"/>
              <a:t>Modern states are </a:t>
            </a:r>
            <a:endParaRPr lang="ml-IN" sz="2400" b="1" dirty="0" smtClean="0"/>
          </a:p>
          <a:p>
            <a:pPr lvl="0" algn="ctr"/>
            <a:r>
              <a:rPr lang="en-US" sz="2400" b="1" dirty="0" smtClean="0"/>
              <a:t>very </a:t>
            </a:r>
            <a:r>
              <a:rPr lang="en-US" sz="2400" b="1" dirty="0"/>
              <a:t>different from traditional states. </a:t>
            </a:r>
            <a:endParaRPr lang="en-US" sz="2000" b="1" dirty="0"/>
          </a:p>
        </p:txBody>
      </p:sp>
    </p:spTree>
    <p:extLst>
      <p:ext uri="{BB962C8B-B14F-4D97-AF65-F5344CB8AC3E}">
        <p14:creationId xmlns:p14="http://schemas.microsoft.com/office/powerpoint/2010/main" val="272689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08D921D4-6851-4978-BB0B-6900A694BD38}"/>
                                            </p:graphicEl>
                                          </p:spTgt>
                                        </p:tgtEl>
                                        <p:attrNameLst>
                                          <p:attrName>style.visibility</p:attrName>
                                        </p:attrNameLst>
                                      </p:cBhvr>
                                      <p:to>
                                        <p:strVal val="visible"/>
                                      </p:to>
                                    </p:set>
                                    <p:animEffect transition="in" filter="fade">
                                      <p:cBhvr>
                                        <p:cTn id="7" dur="500"/>
                                        <p:tgtEl>
                                          <p:spTgt spid="5">
                                            <p:graphicEl>
                                              <a:dgm id="{08D921D4-6851-4978-BB0B-6900A694BD3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28CD3307-571B-4545-B3DF-EB7125A421A6}"/>
                                            </p:graphicEl>
                                          </p:spTgt>
                                        </p:tgtEl>
                                        <p:attrNameLst>
                                          <p:attrName>style.visibility</p:attrName>
                                        </p:attrNameLst>
                                      </p:cBhvr>
                                      <p:to>
                                        <p:strVal val="visible"/>
                                      </p:to>
                                    </p:set>
                                    <p:animEffect transition="in" filter="fade">
                                      <p:cBhvr>
                                        <p:cTn id="12" dur="500"/>
                                        <p:tgtEl>
                                          <p:spTgt spid="5">
                                            <p:graphicEl>
                                              <a:dgm id="{28CD3307-571B-4545-B3DF-EB7125A421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047750"/>
            <a:ext cx="4274183" cy="2308324"/>
          </a:xfrm>
          <a:prstGeom prst="rect">
            <a:avLst/>
          </a:prstGeom>
        </p:spPr>
        <p:txBody>
          <a:bodyPr wrap="none">
            <a:spAutoFit/>
          </a:bodyPr>
          <a:lstStyle/>
          <a:p>
            <a:pPr lvl="0"/>
            <a:r>
              <a:rPr lang="en-GB" b="1" dirty="0" smtClean="0"/>
              <a:t>Power</a:t>
            </a:r>
          </a:p>
          <a:p>
            <a:pPr lvl="0"/>
            <a:r>
              <a:rPr lang="en-GB" b="1" dirty="0" smtClean="0"/>
              <a:t>Authority</a:t>
            </a:r>
          </a:p>
          <a:p>
            <a:pPr lvl="0"/>
            <a:r>
              <a:rPr lang="en-GB" b="1" dirty="0" smtClean="0"/>
              <a:t>State</a:t>
            </a:r>
          </a:p>
          <a:p>
            <a:pPr lvl="0"/>
            <a:r>
              <a:rPr lang="en-GB" b="1" dirty="0" smtClean="0"/>
              <a:t>Stateless society</a:t>
            </a:r>
          </a:p>
          <a:p>
            <a:pPr lvl="0"/>
            <a:r>
              <a:rPr lang="en-GB" b="1" dirty="0" smtClean="0"/>
              <a:t>Characteristics of modern state</a:t>
            </a:r>
          </a:p>
          <a:p>
            <a:pPr lvl="0"/>
            <a:r>
              <a:rPr lang="en-GB" b="1" dirty="0"/>
              <a:t>	</a:t>
            </a:r>
            <a:r>
              <a:rPr lang="en-GB" b="1" dirty="0" smtClean="0"/>
              <a:t>Sovereignty</a:t>
            </a:r>
          </a:p>
          <a:p>
            <a:pPr lvl="0"/>
            <a:r>
              <a:rPr lang="en-GB" b="1" dirty="0"/>
              <a:t>	</a:t>
            </a:r>
            <a:r>
              <a:rPr lang="en-GB" b="1" dirty="0" smtClean="0"/>
              <a:t>Citizenship (Civil, Political, Social)</a:t>
            </a:r>
          </a:p>
          <a:p>
            <a:pPr lvl="0"/>
            <a:r>
              <a:rPr lang="en-GB" b="1" dirty="0"/>
              <a:t>	</a:t>
            </a:r>
            <a:r>
              <a:rPr lang="en-GB" b="1" dirty="0" smtClean="0"/>
              <a:t>Nationalism</a:t>
            </a:r>
            <a:endParaRPr lang="en-US" dirty="0"/>
          </a:p>
        </p:txBody>
      </p:sp>
      <p:sp>
        <p:nvSpPr>
          <p:cNvPr id="4" name="Rectangle 3"/>
          <p:cNvSpPr/>
          <p:nvPr/>
        </p:nvSpPr>
        <p:spPr>
          <a:xfrm>
            <a:off x="940235" y="590550"/>
            <a:ext cx="863826" cy="369332"/>
          </a:xfrm>
          <a:prstGeom prst="rect">
            <a:avLst/>
          </a:prstGeom>
          <a:solidFill>
            <a:schemeClr val="accent6"/>
          </a:solidFill>
        </p:spPr>
        <p:txBody>
          <a:bodyPr wrap="none">
            <a:spAutoFit/>
          </a:bodyPr>
          <a:lstStyle/>
          <a:p>
            <a:pPr lvl="0"/>
            <a:r>
              <a:rPr lang="en-GB" b="1" dirty="0" smtClean="0"/>
              <a:t>Politics</a:t>
            </a:r>
            <a:endParaRPr lang="en-GB" b="1" dirty="0"/>
          </a:p>
        </p:txBody>
      </p:sp>
    </p:spTree>
    <p:extLst>
      <p:ext uri="{BB962C8B-B14F-4D97-AF65-F5344CB8AC3E}">
        <p14:creationId xmlns:p14="http://schemas.microsoft.com/office/powerpoint/2010/main" val="38631281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8"/>
            <a:ext cx="9144000" cy="651272"/>
          </a:xfrm>
          <a:solidFill>
            <a:srgbClr val="FFFF00"/>
          </a:solidFill>
        </p:spPr>
        <p:txBody>
          <a:bodyPr>
            <a:normAutofit fontScale="90000"/>
          </a:bodyPr>
          <a:lstStyle/>
          <a:p>
            <a:pPr eaLnBrk="1" hangingPunct="1">
              <a:defRPr/>
            </a:pPr>
            <a:r>
              <a:rPr lang="en-US" b="1" dirty="0" smtClean="0">
                <a:solidFill>
                  <a:srgbClr val="C00000"/>
                </a:solidFill>
              </a:rPr>
              <a:t>Religion</a:t>
            </a:r>
            <a:endParaRPr lang="en-US" b="1" dirty="0">
              <a:solidFill>
                <a:srgbClr val="C00000"/>
              </a:solidFill>
            </a:endParaRPr>
          </a:p>
        </p:txBody>
      </p:sp>
      <p:sp>
        <p:nvSpPr>
          <p:cNvPr id="32771" name="Content Placeholder 2"/>
          <p:cNvSpPr>
            <a:spLocks noGrp="1"/>
          </p:cNvSpPr>
          <p:nvPr>
            <p:ph idx="1"/>
          </p:nvPr>
        </p:nvSpPr>
        <p:spPr>
          <a:xfrm>
            <a:off x="457200" y="1143001"/>
            <a:ext cx="8229600" cy="3469481"/>
          </a:xfrm>
        </p:spPr>
        <p:txBody>
          <a:bodyPr>
            <a:normAutofit/>
          </a:bodyPr>
          <a:lstStyle/>
          <a:p>
            <a:r>
              <a:rPr lang="en-US" dirty="0"/>
              <a:t>Religion is a system of belief in the existence of supernatural beings. </a:t>
            </a:r>
          </a:p>
          <a:p>
            <a:pPr lvl="1"/>
            <a:endParaRPr lang="en-US" dirty="0" smtClean="0"/>
          </a:p>
        </p:txBody>
      </p:sp>
      <p:pic>
        <p:nvPicPr>
          <p:cNvPr id="7170" name="Picture 2" descr="C:\Users\WOHSS\Desktop\Sociology\Lassure Time\main-qimg-63a544fa5a5fcfa63b97d471d5113ee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0075" y="2161958"/>
            <a:ext cx="5057129" cy="255746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WOHSS\Desktop\Sociology\Lassure Time\5235726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61971"/>
            <a:ext cx="3675274"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3850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33350"/>
            <a:ext cx="5105400" cy="3785652"/>
          </a:xfrm>
          <a:prstGeom prst="rect">
            <a:avLst/>
          </a:prstGeom>
        </p:spPr>
        <p:txBody>
          <a:bodyPr wrap="square">
            <a:spAutoFit/>
          </a:bodyPr>
          <a:lstStyle/>
          <a:p>
            <a:r>
              <a:rPr lang="en-IN" sz="2400" b="1" dirty="0"/>
              <a:t>The sociological study of religion is different from a religious or theological study of religion in many ways. </a:t>
            </a:r>
          </a:p>
          <a:p>
            <a:pPr marL="914400" lvl="1" indent="-457200">
              <a:buFont typeface="Arial" pitchFamily="34" charset="0"/>
              <a:buChar char="•"/>
            </a:pPr>
            <a:r>
              <a:rPr lang="en-IN" sz="2400" dirty="0"/>
              <a:t>It conduct </a:t>
            </a:r>
            <a:r>
              <a:rPr lang="en-IN" sz="2400" b="1" dirty="0">
                <a:solidFill>
                  <a:srgbClr val="FF0000"/>
                </a:solidFill>
              </a:rPr>
              <a:t>empirical studies </a:t>
            </a:r>
          </a:p>
          <a:p>
            <a:pPr marL="914400" lvl="1" indent="-457200">
              <a:buFont typeface="Arial" pitchFamily="34" charset="0"/>
              <a:buChar char="•"/>
            </a:pPr>
            <a:r>
              <a:rPr lang="en-IN" sz="2400" dirty="0"/>
              <a:t>It uses a </a:t>
            </a:r>
            <a:r>
              <a:rPr lang="en-IN" sz="2400" b="1" dirty="0">
                <a:solidFill>
                  <a:srgbClr val="FF0000"/>
                </a:solidFill>
              </a:rPr>
              <a:t>comparative method.</a:t>
            </a:r>
            <a:r>
              <a:rPr lang="en-IN" sz="2400" dirty="0">
                <a:solidFill>
                  <a:srgbClr val="FF0000"/>
                </a:solidFill>
              </a:rPr>
              <a:t> </a:t>
            </a:r>
          </a:p>
          <a:p>
            <a:pPr marL="914400" lvl="1" indent="-457200">
              <a:buFont typeface="Arial" pitchFamily="34" charset="0"/>
              <a:buChar char="•"/>
            </a:pPr>
            <a:r>
              <a:rPr lang="en-IN" sz="2400" dirty="0"/>
              <a:t>It </a:t>
            </a:r>
            <a:r>
              <a:rPr lang="en-IN" sz="2400" b="1" dirty="0">
                <a:solidFill>
                  <a:srgbClr val="FF0000"/>
                </a:solidFill>
              </a:rPr>
              <a:t>investigates religious </a:t>
            </a:r>
            <a:r>
              <a:rPr lang="en-IN" sz="2400" b="1" dirty="0" smtClean="0">
                <a:solidFill>
                  <a:srgbClr val="FF0000"/>
                </a:solidFill>
              </a:rPr>
              <a:t>believes, </a:t>
            </a:r>
            <a:r>
              <a:rPr lang="en-IN" sz="2400" b="1" dirty="0">
                <a:solidFill>
                  <a:srgbClr val="FF0000"/>
                </a:solidFill>
              </a:rPr>
              <a:t>practices </a:t>
            </a:r>
            <a:r>
              <a:rPr lang="en-IN" sz="2400" dirty="0"/>
              <a:t>and </a:t>
            </a:r>
            <a:r>
              <a:rPr lang="en-IN" sz="2400" b="1" dirty="0">
                <a:solidFill>
                  <a:srgbClr val="FF0000"/>
                </a:solidFill>
              </a:rPr>
              <a:t>institutions in relation to other aspects of society and culture.</a:t>
            </a:r>
            <a:endParaRPr lang="en-US" sz="2400" b="1" dirty="0">
              <a:solidFill>
                <a:srgbClr val="FF0000"/>
              </a:solidFill>
            </a:endParaRPr>
          </a:p>
        </p:txBody>
      </p:sp>
    </p:spTree>
    <p:extLst>
      <p:ext uri="{BB962C8B-B14F-4D97-AF65-F5344CB8AC3E}">
        <p14:creationId xmlns:p14="http://schemas.microsoft.com/office/powerpoint/2010/main" val="30595427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99560" y="331993"/>
            <a:ext cx="990600" cy="28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val="1028238696"/>
              </p:ext>
            </p:extLst>
          </p:nvPr>
        </p:nvGraphicFramePr>
        <p:xfrm>
          <a:off x="1828800" y="331994"/>
          <a:ext cx="6858000" cy="4601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70523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85750"/>
            <a:ext cx="7315200" cy="2677656"/>
          </a:xfrm>
          <a:prstGeom prst="rect">
            <a:avLst/>
          </a:prstGeom>
        </p:spPr>
        <p:txBody>
          <a:bodyPr wrap="square">
            <a:spAutoFit/>
          </a:bodyPr>
          <a:lstStyle/>
          <a:p>
            <a:pPr lvl="0"/>
            <a:r>
              <a:rPr lang="en-US" sz="2400" b="1" dirty="0"/>
              <a:t>Religion exists in all known societies</a:t>
            </a:r>
            <a:r>
              <a:rPr lang="en-US" sz="2400" dirty="0"/>
              <a:t>, although religious beliefs and practices vary from culture to culture. </a:t>
            </a:r>
          </a:p>
          <a:p>
            <a:pPr lvl="0"/>
            <a:r>
              <a:rPr lang="en-US" sz="2400" b="1" dirty="0">
                <a:solidFill>
                  <a:srgbClr val="FF0000"/>
                </a:solidFill>
              </a:rPr>
              <a:t>Common Characteristics of all Religion:-</a:t>
            </a:r>
            <a:endParaRPr lang="en-US" sz="2400" dirty="0">
              <a:solidFill>
                <a:srgbClr val="FF0000"/>
              </a:solidFill>
            </a:endParaRPr>
          </a:p>
          <a:p>
            <a:pPr marL="800100" lvl="1" indent="-342900">
              <a:buFont typeface="Wingdings" pitchFamily="2" charset="2"/>
              <a:buChar char="§"/>
            </a:pPr>
            <a:r>
              <a:rPr lang="en-US" sz="2400" dirty="0"/>
              <a:t>Set of symbols, Invoking feelings of reverence or awe</a:t>
            </a:r>
          </a:p>
          <a:p>
            <a:pPr marL="800100" lvl="1" indent="-342900">
              <a:buFont typeface="Wingdings" pitchFamily="2" charset="2"/>
              <a:buChar char="§"/>
            </a:pPr>
            <a:r>
              <a:rPr lang="en-US" sz="2400" dirty="0"/>
              <a:t>Rituals or ceremonies</a:t>
            </a:r>
          </a:p>
          <a:p>
            <a:pPr marL="800100" lvl="1" indent="-342900">
              <a:buFont typeface="Wingdings" pitchFamily="2" charset="2"/>
              <a:buChar char="§"/>
            </a:pPr>
            <a:r>
              <a:rPr lang="en-US" sz="2400" dirty="0"/>
              <a:t>A community of believers.</a:t>
            </a:r>
          </a:p>
        </p:txBody>
      </p:sp>
    </p:spTree>
    <p:extLst>
      <p:ext uri="{BB962C8B-B14F-4D97-AF65-F5344CB8AC3E}">
        <p14:creationId xmlns:p14="http://schemas.microsoft.com/office/powerpoint/2010/main" val="10517725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0800" y="285751"/>
            <a:ext cx="4572000" cy="1384995"/>
          </a:xfrm>
          <a:prstGeom prst="rect">
            <a:avLst/>
          </a:prstGeom>
        </p:spPr>
        <p:txBody>
          <a:bodyPr>
            <a:spAutoFit/>
          </a:bodyPr>
          <a:lstStyle/>
          <a:p>
            <a:pPr algn="ctr"/>
            <a:r>
              <a:rPr lang="en-IN" sz="2800" b="1" dirty="0"/>
              <a:t>set of </a:t>
            </a:r>
            <a:r>
              <a:rPr lang="en-IN" sz="2800" b="1" dirty="0" smtClean="0"/>
              <a:t>symbols</a:t>
            </a:r>
          </a:p>
          <a:p>
            <a:pPr algn="ctr"/>
            <a:r>
              <a:rPr lang="en-IN" sz="2800" b="1" dirty="0" smtClean="0"/>
              <a:t>rituals </a:t>
            </a:r>
            <a:r>
              <a:rPr lang="en-IN" sz="2800" b="1" dirty="0"/>
              <a:t>or ceremonies;</a:t>
            </a:r>
          </a:p>
          <a:p>
            <a:pPr algn="ctr"/>
            <a:r>
              <a:rPr lang="en-IN" sz="2800" b="1" dirty="0"/>
              <a:t>´ a community of believers.</a:t>
            </a:r>
          </a:p>
        </p:txBody>
      </p:sp>
      <p:pic>
        <p:nvPicPr>
          <p:cNvPr id="6146" name="Picture 2" descr="C:\Users\WOHSS\Desktop\Sociology\Lassure Time\religion-icon-set_1284-5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98" y="1737406"/>
            <a:ext cx="3601802" cy="270135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WOHSS\Desktop\Sociology\Lassure Time\7d8d586c-04c2-4484-9407-375ba9fded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721820"/>
            <a:ext cx="508000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3309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90550"/>
            <a:ext cx="4572000" cy="830997"/>
          </a:xfrm>
          <a:prstGeom prst="rect">
            <a:avLst/>
          </a:prstGeom>
        </p:spPr>
        <p:txBody>
          <a:bodyPr>
            <a:spAutoFit/>
          </a:bodyPr>
          <a:lstStyle/>
          <a:p>
            <a:pPr lvl="0"/>
            <a:r>
              <a:rPr lang="en-US" sz="2400" b="1" dirty="0"/>
              <a:t>The rituals associated with religion are very diverse.</a:t>
            </a:r>
          </a:p>
        </p:txBody>
      </p:sp>
      <p:pic>
        <p:nvPicPr>
          <p:cNvPr id="4098" name="Picture 2" descr="C:\Users\YASEER\Desktop\IMG\unnamed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70" y="2038350"/>
            <a:ext cx="2895600" cy="231308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YASEER\Desktop\IMG\a27bb9bbd9e09ebc6a05e712d89632a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418"/>
          <a:stretch/>
        </p:blipFill>
        <p:spPr bwMode="auto">
          <a:xfrm>
            <a:off x="3581400" y="2724150"/>
            <a:ext cx="185484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YASEER\Desktop\IMG\4968f4ded6acff1594fde74e3a661b2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963"/>
          <a:stretch/>
        </p:blipFill>
        <p:spPr bwMode="auto">
          <a:xfrm>
            <a:off x="4648200" y="895350"/>
            <a:ext cx="201493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YASEER\Desktop\IMG\cartoon-girl-pray-eating-vector-illustration-colorful-make-white-background-clipart-9650583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156"/>
          <a:stretch/>
        </p:blipFill>
        <p:spPr bwMode="auto">
          <a:xfrm>
            <a:off x="6934200" y="2135447"/>
            <a:ext cx="1666600" cy="211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6700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105150"/>
            <a:ext cx="4876800" cy="461665"/>
          </a:xfrm>
          <a:prstGeom prst="rect">
            <a:avLst/>
          </a:prstGeom>
        </p:spPr>
        <p:txBody>
          <a:bodyPr wrap="square">
            <a:spAutoFit/>
          </a:bodyPr>
          <a:lstStyle/>
          <a:p>
            <a:pPr algn="ctr"/>
            <a:endParaRPr lang="en-IN" sz="2400" b="1" dirty="0"/>
          </a:p>
        </p:txBody>
      </p:sp>
      <p:sp>
        <p:nvSpPr>
          <p:cNvPr id="4" name="Rectangle 3"/>
          <p:cNvSpPr/>
          <p:nvPr/>
        </p:nvSpPr>
        <p:spPr>
          <a:xfrm>
            <a:off x="457200" y="285750"/>
            <a:ext cx="8305800" cy="4247317"/>
          </a:xfrm>
          <a:prstGeom prst="rect">
            <a:avLst/>
          </a:prstGeom>
        </p:spPr>
        <p:txBody>
          <a:bodyPr wrap="square">
            <a:spAutoFit/>
          </a:bodyPr>
          <a:lstStyle/>
          <a:p>
            <a:pPr marL="285750" indent="-285750" algn="just">
              <a:buFont typeface="Wingdings" panose="05000000000000000000" pitchFamily="2" charset="2"/>
              <a:buChar char="v"/>
            </a:pPr>
            <a:r>
              <a:rPr lang="en-US" dirty="0" smtClean="0"/>
              <a:t>The term</a:t>
            </a:r>
            <a:r>
              <a:rPr lang="en-US" dirty="0"/>
              <a:t> </a:t>
            </a:r>
            <a:r>
              <a:rPr lang="en-US" b="1" dirty="0"/>
              <a:t>religion</a:t>
            </a:r>
            <a:r>
              <a:rPr lang="en-US" dirty="0"/>
              <a:t> (from Latin: </a:t>
            </a:r>
            <a:r>
              <a:rPr lang="en-US" i="1" dirty="0" err="1"/>
              <a:t>religio</a:t>
            </a:r>
            <a:r>
              <a:rPr lang="en-US" dirty="0"/>
              <a:t> meaning "bind, connect") denotes a set of common beliefs and practices pertaining to the supernatural (and its relationship to humanity and the cosmos), which are often codified into </a:t>
            </a:r>
            <a:r>
              <a:rPr lang="en-US" dirty="0">
                <a:hlinkClick r:id="rId2" tooltip="Prayer"/>
              </a:rPr>
              <a:t>prayer</a:t>
            </a:r>
            <a:r>
              <a:rPr lang="en-US" dirty="0"/>
              <a:t>, </a:t>
            </a:r>
            <a:r>
              <a:rPr lang="en-US" dirty="0">
                <a:hlinkClick r:id="rId3" tooltip="Ritual"/>
              </a:rPr>
              <a:t>ritual</a:t>
            </a:r>
            <a:r>
              <a:rPr lang="en-US" dirty="0"/>
              <a:t>, </a:t>
            </a:r>
            <a:r>
              <a:rPr lang="en-US" dirty="0">
                <a:hlinkClick r:id="rId4" tooltip="Scripture"/>
              </a:rPr>
              <a:t>scriptures</a:t>
            </a:r>
            <a:r>
              <a:rPr lang="en-US" dirty="0"/>
              <a:t>, and religious law. These beliefs and practices are typically defined in light of a shared canonical vocabulary of venerable traditions, writings, history, and </a:t>
            </a:r>
            <a:r>
              <a:rPr lang="en-US" dirty="0">
                <a:hlinkClick r:id="rId5" tooltip="Mythology"/>
              </a:rPr>
              <a:t>mythology</a:t>
            </a:r>
            <a:r>
              <a:rPr lang="en-US" dirty="0"/>
              <a:t>.</a:t>
            </a:r>
            <a:endParaRPr lang="en-US" dirty="0" smtClean="0"/>
          </a:p>
          <a:p>
            <a:pPr marL="285750" indent="-285750" algn="just">
              <a:buFont typeface="Wingdings" panose="05000000000000000000" pitchFamily="2" charset="2"/>
              <a:buChar char="v"/>
            </a:pPr>
            <a:r>
              <a:rPr lang="en-US" dirty="0" smtClean="0"/>
              <a:t>Religion </a:t>
            </a:r>
            <a:r>
              <a:rPr lang="en-US" dirty="0"/>
              <a:t>is mediated by institutions and technologies, and also by the body and the senses. </a:t>
            </a:r>
            <a:endParaRPr lang="en-US" dirty="0" smtClean="0"/>
          </a:p>
          <a:p>
            <a:pPr marL="285750" indent="-285750" algn="just">
              <a:buFont typeface="Wingdings" panose="05000000000000000000" pitchFamily="2" charset="2"/>
              <a:buChar char="v"/>
            </a:pPr>
            <a:r>
              <a:rPr lang="en-US" dirty="0" smtClean="0"/>
              <a:t>The </a:t>
            </a:r>
            <a:r>
              <a:rPr lang="en-US" dirty="0"/>
              <a:t>brain shapes thinking and feeling. It orients adherents in time and space and shapes how sensory input is classified and how emotions are expressed. </a:t>
            </a:r>
            <a:endParaRPr lang="en-US" dirty="0" smtClean="0"/>
          </a:p>
          <a:p>
            <a:pPr marL="285750" indent="-285750" algn="just">
              <a:buFont typeface="Wingdings" panose="05000000000000000000" pitchFamily="2" charset="2"/>
              <a:buChar char="v"/>
            </a:pPr>
            <a:r>
              <a:rPr lang="en-US" dirty="0" smtClean="0"/>
              <a:t>The </a:t>
            </a:r>
            <a:r>
              <a:rPr lang="en-US" dirty="0"/>
              <a:t>embodied experience of religion is expressed through sound, smell, taste, touch, and sight. </a:t>
            </a:r>
            <a:endParaRPr lang="en-US" dirty="0" smtClean="0"/>
          </a:p>
          <a:p>
            <a:pPr marL="285750" indent="-285750" algn="just">
              <a:buFont typeface="Wingdings" panose="05000000000000000000" pitchFamily="2" charset="2"/>
              <a:buChar char="v"/>
            </a:pPr>
            <a:r>
              <a:rPr lang="en-US" dirty="0" smtClean="0"/>
              <a:t>Religion </a:t>
            </a:r>
            <a:r>
              <a:rPr lang="en-US" dirty="0"/>
              <a:t>is also expressed in diverse cultural forms. </a:t>
            </a:r>
            <a:endParaRPr lang="en-US" dirty="0" smtClean="0"/>
          </a:p>
          <a:p>
            <a:pPr marL="285750" indent="-285750" algn="just">
              <a:buFont typeface="Wingdings" panose="05000000000000000000" pitchFamily="2" charset="2"/>
              <a:buChar char="v"/>
            </a:pPr>
            <a:r>
              <a:rPr lang="en-US" b="1" dirty="0" smtClean="0"/>
              <a:t>There </a:t>
            </a:r>
            <a:r>
              <a:rPr lang="en-US" b="1" dirty="0"/>
              <a:t>are eight modes of religious expression: experiencing, imagining, making, narrating, conceptualizing, enacting, performing, and gathering.</a:t>
            </a:r>
          </a:p>
        </p:txBody>
      </p:sp>
    </p:spTree>
    <p:extLst>
      <p:ext uri="{BB962C8B-B14F-4D97-AF65-F5344CB8AC3E}">
        <p14:creationId xmlns:p14="http://schemas.microsoft.com/office/powerpoint/2010/main" val="1118399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07175014"/>
              </p:ext>
            </p:extLst>
          </p:nvPr>
        </p:nvGraphicFramePr>
        <p:xfrm>
          <a:off x="-1447800" y="1009650"/>
          <a:ext cx="8763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5105400" y="2114550"/>
            <a:ext cx="33528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family, marriage and kinship (informal)</a:t>
            </a:r>
          </a:p>
          <a:p>
            <a:pPr algn="ctr"/>
            <a:r>
              <a:rPr lang="en-US" sz="2000" dirty="0" smtClean="0"/>
              <a:t>law, education, etc. (formal)</a:t>
            </a:r>
          </a:p>
        </p:txBody>
      </p:sp>
      <p:sp>
        <p:nvSpPr>
          <p:cNvPr id="8" name="Rectangle 7"/>
          <p:cNvSpPr/>
          <p:nvPr/>
        </p:nvSpPr>
        <p:spPr>
          <a:xfrm>
            <a:off x="533400" y="384464"/>
            <a:ext cx="694379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t>The important social institutions are :</a:t>
            </a:r>
          </a:p>
        </p:txBody>
      </p:sp>
    </p:spTree>
    <p:extLst>
      <p:ext uri="{BB962C8B-B14F-4D97-AF65-F5344CB8AC3E}">
        <p14:creationId xmlns:p14="http://schemas.microsoft.com/office/powerpoint/2010/main" val="40654735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WOHSS\Desktop\Sociology\Lassure Time\300px-Durkhei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511" y="2815878"/>
            <a:ext cx="2144899" cy="15121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471353"/>
            <a:ext cx="7543800" cy="1323439"/>
          </a:xfrm>
          <a:prstGeom prst="rect">
            <a:avLst/>
          </a:prstGeom>
        </p:spPr>
        <p:txBody>
          <a:bodyPr wrap="square">
            <a:spAutoFit/>
          </a:bodyPr>
          <a:lstStyle/>
          <a:p>
            <a:r>
              <a:rPr lang="en-IN" sz="2000" b="1" dirty="0">
                <a:solidFill>
                  <a:srgbClr val="C00000"/>
                </a:solidFill>
              </a:rPr>
              <a:t>Emile Durkheim, </a:t>
            </a:r>
          </a:p>
          <a:p>
            <a:pPr marL="342900" indent="-342900">
              <a:buFont typeface="Arial" pitchFamily="34" charset="0"/>
              <a:buChar char="•"/>
            </a:pPr>
            <a:r>
              <a:rPr lang="en-US" sz="2000" dirty="0"/>
              <a:t>Sociologists of religion, following Emile Durkheim</a:t>
            </a:r>
            <a:r>
              <a:rPr lang="en-US" sz="2000" dirty="0" smtClean="0"/>
              <a:t>, </a:t>
            </a:r>
            <a:r>
              <a:rPr lang="en-IN" sz="2000" dirty="0" smtClean="0"/>
              <a:t>are </a:t>
            </a:r>
            <a:r>
              <a:rPr lang="en-IN" sz="2000" dirty="0"/>
              <a:t>interested in understanding this sacred realm which every society distinguishes from the profane.</a:t>
            </a:r>
          </a:p>
        </p:txBody>
      </p:sp>
      <p:pic>
        <p:nvPicPr>
          <p:cNvPr id="1026" name="Picture 2" descr="C:\Users\WOHSS\Desktop\Sociology\Lassure Time\sac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14" y="3140430"/>
            <a:ext cx="2459736" cy="9464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72200" y="3225706"/>
            <a:ext cx="2552700"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IN" sz="5400" b="1" dirty="0" smtClean="0"/>
              <a:t>Profane</a:t>
            </a:r>
          </a:p>
        </p:txBody>
      </p:sp>
      <p:pic>
        <p:nvPicPr>
          <p:cNvPr id="1028" name="Picture 4" descr="C:\Users\WOHSS\Desktop\Sociology\Lassure Time\world_religion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6150" y="2444562"/>
            <a:ext cx="1030230" cy="69540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001000" y="2400567"/>
            <a:ext cx="990600" cy="28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3199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725090"/>
            <a:ext cx="6400800" cy="1384995"/>
          </a:xfrm>
          <a:prstGeom prst="rect">
            <a:avLst/>
          </a:prstGeom>
        </p:spPr>
        <p:txBody>
          <a:bodyPr wrap="square">
            <a:spAutoFit/>
          </a:bodyPr>
          <a:lstStyle/>
          <a:p>
            <a:pPr lvl="0"/>
            <a:r>
              <a:rPr lang="en-US" sz="2800" b="1" dirty="0"/>
              <a:t>Studying </a:t>
            </a:r>
            <a:r>
              <a:rPr lang="en-US" sz="2800" b="1" dirty="0" smtClean="0"/>
              <a:t>religion sociologically </a:t>
            </a:r>
            <a:r>
              <a:rPr lang="en-US" sz="2800" b="1" dirty="0"/>
              <a:t>: </a:t>
            </a:r>
            <a:r>
              <a:rPr lang="en-US" sz="2800" b="1" dirty="0" smtClean="0"/>
              <a:t>the relationship </a:t>
            </a:r>
            <a:r>
              <a:rPr lang="en-US" sz="2800" b="1" dirty="0"/>
              <a:t>of religion with other social institutions.</a:t>
            </a:r>
            <a:r>
              <a:rPr lang="en-US" sz="2800" dirty="0"/>
              <a:t> </a:t>
            </a:r>
          </a:p>
        </p:txBody>
      </p:sp>
    </p:spTree>
    <p:extLst>
      <p:ext uri="{BB962C8B-B14F-4D97-AF65-F5344CB8AC3E}">
        <p14:creationId xmlns:p14="http://schemas.microsoft.com/office/powerpoint/2010/main" val="11033685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8" y="37859"/>
            <a:ext cx="4956858" cy="5262979"/>
          </a:xfrm>
          <a:prstGeom prst="rect">
            <a:avLst/>
          </a:prstGeom>
        </p:spPr>
        <p:txBody>
          <a:bodyPr wrap="square">
            <a:spAutoFit/>
          </a:bodyPr>
          <a:lstStyle/>
          <a:p>
            <a:pPr marL="342900" indent="-342900">
              <a:buFont typeface="Wingdings" pitchFamily="2" charset="2"/>
              <a:buChar char="q"/>
            </a:pPr>
            <a:r>
              <a:rPr lang="en-IN" sz="2400" b="1" dirty="0"/>
              <a:t>Religion has had a </a:t>
            </a:r>
            <a:r>
              <a:rPr lang="en-IN" sz="2400" b="1" dirty="0" smtClean="0"/>
              <a:t>very close </a:t>
            </a:r>
            <a:r>
              <a:rPr lang="en-IN" sz="2400" b="1" dirty="0"/>
              <a:t>relationship with power </a:t>
            </a:r>
            <a:r>
              <a:rPr lang="en-IN" sz="2400" b="1" dirty="0" smtClean="0"/>
              <a:t>and politics</a:t>
            </a:r>
            <a:r>
              <a:rPr lang="en-IN" sz="2400" b="1" dirty="0"/>
              <a:t>. </a:t>
            </a:r>
            <a:endParaRPr lang="en-IN" sz="2400" b="1" dirty="0" smtClean="0"/>
          </a:p>
          <a:p>
            <a:pPr marL="800100" lvl="1" indent="-342900">
              <a:buFont typeface="Wingdings" pitchFamily="2" charset="2"/>
              <a:buChar char="§"/>
            </a:pPr>
            <a:r>
              <a:rPr lang="en-IN" sz="2400" dirty="0" smtClean="0"/>
              <a:t>For </a:t>
            </a:r>
            <a:r>
              <a:rPr lang="en-IN" sz="2400" dirty="0"/>
              <a:t>instance periodically </a:t>
            </a:r>
            <a:r>
              <a:rPr lang="en-IN" sz="2400" dirty="0" smtClean="0"/>
              <a:t>in history </a:t>
            </a:r>
            <a:r>
              <a:rPr lang="en-IN" sz="2400" dirty="0"/>
              <a:t>there have been </a:t>
            </a:r>
            <a:r>
              <a:rPr lang="en-IN" sz="2400" dirty="0" smtClean="0"/>
              <a:t>religious movements </a:t>
            </a:r>
            <a:r>
              <a:rPr lang="en-IN" sz="2400" dirty="0"/>
              <a:t>for social change, </a:t>
            </a:r>
            <a:r>
              <a:rPr lang="en-IN" sz="2400" dirty="0" smtClean="0"/>
              <a:t>like various </a:t>
            </a:r>
            <a:r>
              <a:rPr lang="en-IN" sz="2400" dirty="0"/>
              <a:t>anti-caste </a:t>
            </a:r>
            <a:r>
              <a:rPr lang="en-IN" sz="2400" dirty="0" smtClean="0"/>
              <a:t>movements or </a:t>
            </a:r>
            <a:r>
              <a:rPr lang="en-IN" sz="2400" dirty="0"/>
              <a:t>movements against </a:t>
            </a:r>
            <a:r>
              <a:rPr lang="en-IN" sz="2400" dirty="0" smtClean="0"/>
              <a:t>gender discrimination.</a:t>
            </a:r>
          </a:p>
          <a:p>
            <a:pPr marL="800100" lvl="1" indent="-342900">
              <a:buFont typeface="Wingdings" pitchFamily="2" charset="2"/>
              <a:buChar char="§"/>
            </a:pPr>
            <a:r>
              <a:rPr lang="en-US" sz="2400" dirty="0"/>
              <a:t>Religion is not just a matter of the private belief of an individual but it also has a public character.</a:t>
            </a:r>
          </a:p>
          <a:p>
            <a:pPr marL="800100" lvl="1" indent="-342900">
              <a:buFont typeface="Wingdings" pitchFamily="2" charset="2"/>
              <a:buChar char="§"/>
            </a:pPr>
            <a:endParaRPr lang="en-IN" sz="2400" dirty="0"/>
          </a:p>
        </p:txBody>
      </p:sp>
      <p:pic>
        <p:nvPicPr>
          <p:cNvPr id="10242" name="Picture 2" descr="C:\Users\WOHSS\Desktop\Sociology\Lassure Time\political_conversations_celeste_headlee_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3350"/>
            <a:ext cx="3429000" cy="1543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64117" y="1753284"/>
            <a:ext cx="3158440" cy="28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049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6828" y="742950"/>
            <a:ext cx="3158440" cy="28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428474"/>
            <a:ext cx="7239000" cy="1569660"/>
          </a:xfrm>
          <a:prstGeom prst="rect">
            <a:avLst/>
          </a:prstGeom>
        </p:spPr>
        <p:txBody>
          <a:bodyPr wrap="square">
            <a:spAutoFit/>
          </a:bodyPr>
          <a:lstStyle/>
          <a:p>
            <a:pPr lvl="0"/>
            <a:r>
              <a:rPr lang="en-US" sz="2400" b="1" dirty="0"/>
              <a:t>Classical sociologists</a:t>
            </a:r>
            <a:r>
              <a:rPr lang="en-US" sz="2400" dirty="0"/>
              <a:t> believed that as societies </a:t>
            </a:r>
            <a:r>
              <a:rPr lang="en-US" sz="2400" dirty="0" err="1"/>
              <a:t>modernised</a:t>
            </a:r>
            <a:r>
              <a:rPr lang="en-US" sz="2400" dirty="0"/>
              <a:t>, religion would become less influential over the various spheres of life. The concept </a:t>
            </a:r>
            <a:r>
              <a:rPr lang="en-US" sz="2400" dirty="0" err="1"/>
              <a:t>secularisation</a:t>
            </a:r>
            <a:r>
              <a:rPr lang="en-US" sz="2400" dirty="0"/>
              <a:t> describes this process. </a:t>
            </a:r>
          </a:p>
        </p:txBody>
      </p:sp>
    </p:spTree>
    <p:extLst>
      <p:ext uri="{BB962C8B-B14F-4D97-AF65-F5344CB8AC3E}">
        <p14:creationId xmlns:p14="http://schemas.microsoft.com/office/powerpoint/2010/main" val="37992017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571750"/>
            <a:ext cx="6400800" cy="1815882"/>
          </a:xfrm>
          <a:prstGeom prst="rect">
            <a:avLst/>
          </a:prstGeom>
        </p:spPr>
        <p:txBody>
          <a:bodyPr wrap="square">
            <a:spAutoFit/>
          </a:bodyPr>
          <a:lstStyle/>
          <a:p>
            <a:r>
              <a:rPr lang="en-IN" sz="2800" b="1" dirty="0">
                <a:solidFill>
                  <a:srgbClr val="FF0000"/>
                </a:solidFill>
              </a:rPr>
              <a:t>Max </a:t>
            </a:r>
            <a:r>
              <a:rPr lang="en-IN" sz="2800" b="1" dirty="0" smtClean="0">
                <a:solidFill>
                  <a:srgbClr val="FF0000"/>
                </a:solidFill>
              </a:rPr>
              <a:t>Weber</a:t>
            </a:r>
            <a:r>
              <a:rPr lang="en-IN" sz="2800" b="1" dirty="0" smtClean="0"/>
              <a:t> (1864-1920</a:t>
            </a:r>
            <a:r>
              <a:rPr lang="en-IN" sz="2800" dirty="0"/>
              <a:t>) </a:t>
            </a:r>
            <a:r>
              <a:rPr lang="en-IN" sz="2800" dirty="0" smtClean="0"/>
              <a:t>demonstrates how sociology </a:t>
            </a:r>
            <a:r>
              <a:rPr lang="en-IN" sz="2800" dirty="0"/>
              <a:t>looks at religion in </a:t>
            </a:r>
            <a:r>
              <a:rPr lang="en-IN" sz="2800" dirty="0" smtClean="0"/>
              <a:t>its relationship </a:t>
            </a:r>
            <a:r>
              <a:rPr lang="en-IN" sz="2800" dirty="0"/>
              <a:t>to other </a:t>
            </a:r>
            <a:r>
              <a:rPr lang="en-IN" sz="2800" dirty="0" smtClean="0"/>
              <a:t>aspects of social and </a:t>
            </a:r>
            <a:r>
              <a:rPr lang="en-IN" sz="2800" dirty="0"/>
              <a:t>economic behaviour.</a:t>
            </a:r>
          </a:p>
        </p:txBody>
      </p:sp>
      <p:pic>
        <p:nvPicPr>
          <p:cNvPr id="11266" name="Picture 2" descr="C:\Users\WOHSS\Desktop\Sociology\Lassure Time\max_weber_toolsher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9381"/>
            <a:ext cx="2219325" cy="2150269"/>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WOHSS\Desktop\Sociology\Lassure Time\022518_2347_ProsandCon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38151"/>
            <a:ext cx="3253998" cy="122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3507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ASEER\Desktop\IMG\16174617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269" y="209550"/>
            <a:ext cx="3162300" cy="42017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2335221"/>
            <a:ext cx="2206886" cy="400110"/>
          </a:xfrm>
          <a:prstGeom prst="rect">
            <a:avLst/>
          </a:prstGeom>
        </p:spPr>
        <p:txBody>
          <a:bodyPr wrap="none">
            <a:spAutoFit/>
          </a:bodyPr>
          <a:lstStyle/>
          <a:p>
            <a:r>
              <a:rPr lang="en-IN" sz="2000" b="1" dirty="0" smtClean="0"/>
              <a:t>Comparative Study</a:t>
            </a:r>
            <a:endParaRPr lang="en-US" sz="2000" b="1" dirty="0"/>
          </a:p>
        </p:txBody>
      </p:sp>
    </p:spTree>
    <p:extLst>
      <p:ext uri="{BB962C8B-B14F-4D97-AF65-F5344CB8AC3E}">
        <p14:creationId xmlns:p14="http://schemas.microsoft.com/office/powerpoint/2010/main" val="29080976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OHSS\Desktop\Sociology\Lassure Time\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78619"/>
            <a:ext cx="2540000" cy="10715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1543050"/>
            <a:ext cx="3579634" cy="369332"/>
          </a:xfrm>
          <a:prstGeom prst="rect">
            <a:avLst/>
          </a:prstGeom>
        </p:spPr>
        <p:txBody>
          <a:bodyPr wrap="none">
            <a:spAutoFit/>
          </a:bodyPr>
          <a:lstStyle/>
          <a:p>
            <a:r>
              <a:rPr lang="en-IN" dirty="0"/>
              <a:t>(a branch of Protestant Christianity) </a:t>
            </a:r>
          </a:p>
        </p:txBody>
      </p:sp>
      <p:sp>
        <p:nvSpPr>
          <p:cNvPr id="5" name="Rectangle 4"/>
          <p:cNvSpPr/>
          <p:nvPr/>
        </p:nvSpPr>
        <p:spPr>
          <a:xfrm>
            <a:off x="5715000" y="2286000"/>
            <a:ext cx="3175000" cy="1569660"/>
          </a:xfrm>
          <a:prstGeom prst="rect">
            <a:avLst/>
          </a:prstGeom>
        </p:spPr>
        <p:txBody>
          <a:bodyPr wrap="square">
            <a:spAutoFit/>
          </a:bodyPr>
          <a:lstStyle/>
          <a:p>
            <a:pPr algn="ctr"/>
            <a:r>
              <a:rPr lang="en-IN" sz="2400" b="1" dirty="0"/>
              <a:t>world was created for the glory of God, </a:t>
            </a:r>
            <a:r>
              <a:rPr lang="en-IN" sz="2400" b="1" dirty="0" smtClean="0"/>
              <a:t>any </a:t>
            </a:r>
            <a:r>
              <a:rPr lang="en-IN" sz="2400" b="1" dirty="0"/>
              <a:t>work in this world had to be done for His glory</a:t>
            </a:r>
          </a:p>
        </p:txBody>
      </p:sp>
      <p:pic>
        <p:nvPicPr>
          <p:cNvPr id="2051" name="Picture 3" descr="C:\Users\WOHSS\Desktop\Sociology\Lassure Time\502012120_univ_sqr_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42900"/>
            <a:ext cx="2825750" cy="1964531"/>
          </a:xfrm>
          <a:prstGeom prst="rect">
            <a:avLst/>
          </a:prstGeom>
          <a:noFill/>
          <a:extLst>
            <a:ext uri="{909E8E84-426E-40DD-AFC4-6F175D3DCCD1}">
              <a14:hiddenFill xmlns:a14="http://schemas.microsoft.com/office/drawing/2010/main">
                <a:solidFill>
                  <a:srgbClr val="FFFFFF"/>
                </a:solidFill>
              </a14:hiddenFill>
            </a:ext>
          </a:extLst>
        </p:spPr>
      </p:pic>
      <p:sp>
        <p:nvSpPr>
          <p:cNvPr id="6" name="Notched Right Arrow 5"/>
          <p:cNvSpPr/>
          <p:nvPr/>
        </p:nvSpPr>
        <p:spPr>
          <a:xfrm>
            <a:off x="3960634" y="1200150"/>
            <a:ext cx="1458903" cy="342900"/>
          </a:xfrm>
          <a:prstGeom prst="notchedRight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04800" y="3534311"/>
            <a:ext cx="4572000" cy="1323439"/>
          </a:xfrm>
          <a:prstGeom prst="rect">
            <a:avLst/>
          </a:prstGeom>
        </p:spPr>
        <p:txBody>
          <a:bodyPr>
            <a:spAutoFit/>
          </a:bodyPr>
          <a:lstStyle/>
          <a:p>
            <a:pPr algn="ctr"/>
            <a:r>
              <a:rPr lang="en-IN" sz="2000" b="1" dirty="0"/>
              <a:t>whether one will go to heaven or hell was pre-ordained. Since there was no way of knowing whether one has been assigned heaven or hell</a:t>
            </a:r>
          </a:p>
        </p:txBody>
      </p:sp>
      <p:pic>
        <p:nvPicPr>
          <p:cNvPr id="2052" name="Picture 4" descr="C:\Users\WOHSS\Desktop\Sociology\Lassure Time\e0f3209ff021256d27b8f86478ed059c--stairway-to-heaven-stairway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3" y="1955140"/>
            <a:ext cx="2493818" cy="140277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WOHSS\Desktop\Sociology\Lassure Time\shutterstock_7169622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8509" y="1955140"/>
            <a:ext cx="2801028" cy="1402773"/>
          </a:xfrm>
          <a:prstGeom prst="rect">
            <a:avLst/>
          </a:prstGeom>
          <a:noFill/>
          <a:extLst>
            <a:ext uri="{909E8E84-426E-40DD-AFC4-6F175D3DCCD1}">
              <a14:hiddenFill xmlns:a14="http://schemas.microsoft.com/office/drawing/2010/main">
                <a:solidFill>
                  <a:srgbClr val="FFFFFF"/>
                </a:solidFill>
              </a14:hiddenFill>
            </a:ext>
          </a:extLst>
        </p:spPr>
      </p:pic>
      <p:sp>
        <p:nvSpPr>
          <p:cNvPr id="8" name="Bent Arrow 7"/>
          <p:cNvSpPr/>
          <p:nvPr/>
        </p:nvSpPr>
        <p:spPr>
          <a:xfrm rot="10800000">
            <a:off x="5562601" y="3688773"/>
            <a:ext cx="1739899" cy="821232"/>
          </a:xfrm>
          <a:prstGeom prst="bentArrow">
            <a:avLst>
              <a:gd name="adj1" fmla="val 25000"/>
              <a:gd name="adj2" fmla="val 21212"/>
              <a:gd name="adj3" fmla="val 21970"/>
              <a:gd name="adj4" fmla="val 58901"/>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970198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28950"/>
            <a:ext cx="3733800" cy="1631216"/>
          </a:xfrm>
          <a:prstGeom prst="rect">
            <a:avLst/>
          </a:prstGeom>
        </p:spPr>
        <p:txBody>
          <a:bodyPr wrap="square">
            <a:spAutoFit/>
          </a:bodyPr>
          <a:lstStyle/>
          <a:p>
            <a:pPr algn="ctr"/>
            <a:r>
              <a:rPr lang="en-IN" sz="2000" b="1" dirty="0"/>
              <a:t>if a person in whatever profession, was consistent and successful in his or her work, it was interpreted as a sign of God’s happiness. </a:t>
            </a:r>
          </a:p>
        </p:txBody>
      </p:sp>
      <p:pic>
        <p:nvPicPr>
          <p:cNvPr id="3074" name="Picture 2" descr="C:\Users\WOHSS\Desktop\Sociology\Lassure Time\Head-load-workers-in-ker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3389"/>
            <a:ext cx="2686262" cy="2800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62400" y="2320798"/>
            <a:ext cx="4572000" cy="830997"/>
          </a:xfrm>
          <a:prstGeom prst="rect">
            <a:avLst/>
          </a:prstGeom>
        </p:spPr>
        <p:txBody>
          <a:bodyPr>
            <a:spAutoFit/>
          </a:bodyPr>
          <a:lstStyle/>
          <a:p>
            <a:pPr algn="ctr"/>
            <a:r>
              <a:rPr lang="en-IN" sz="2400" b="1" dirty="0"/>
              <a:t>investment became something like a holy creed</a:t>
            </a:r>
          </a:p>
        </p:txBody>
      </p:sp>
      <p:pic>
        <p:nvPicPr>
          <p:cNvPr id="3075" name="Picture 3" descr="C:\Users\WOHSS\Desktop\Sociology\Lassure Time\man-fan-ca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242" y="599478"/>
            <a:ext cx="4159522" cy="17109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34003" y="4255987"/>
            <a:ext cx="4572000" cy="830997"/>
          </a:xfrm>
          <a:prstGeom prst="rect">
            <a:avLst/>
          </a:prstGeom>
        </p:spPr>
        <p:txBody>
          <a:bodyPr>
            <a:spAutoFit/>
          </a:bodyPr>
          <a:lstStyle/>
          <a:p>
            <a:pPr algn="ctr"/>
            <a:r>
              <a:rPr lang="en-IN" sz="2400" b="1" dirty="0"/>
              <a:t>At the heart of capitalism is the concept </a:t>
            </a:r>
            <a:r>
              <a:rPr lang="en-IN" sz="2400" b="1"/>
              <a:t>of </a:t>
            </a:r>
            <a:r>
              <a:rPr lang="en-IN" sz="2400" b="1" smtClean="0"/>
              <a:t>investment.</a:t>
            </a:r>
            <a:endParaRPr lang="en-IN" sz="2400" b="1" dirty="0"/>
          </a:p>
        </p:txBody>
      </p:sp>
      <p:pic>
        <p:nvPicPr>
          <p:cNvPr id="3076" name="Picture 4" descr="C:\Users\WOHSS\Desktop\Sociology\Lassure Time\downloa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065584"/>
            <a:ext cx="2990850" cy="1150144"/>
          </a:xfrm>
          <a:prstGeom prst="rect">
            <a:avLst/>
          </a:prstGeom>
          <a:noFill/>
          <a:extLst>
            <a:ext uri="{909E8E84-426E-40DD-AFC4-6F175D3DCCD1}">
              <a14:hiddenFill xmlns:a14="http://schemas.microsoft.com/office/drawing/2010/main">
                <a:solidFill>
                  <a:srgbClr val="FFFFFF"/>
                </a:solidFill>
              </a14:hiddenFill>
            </a:ext>
          </a:extLst>
        </p:spPr>
      </p:pic>
      <p:sp>
        <p:nvSpPr>
          <p:cNvPr id="9" name="Notched Right Arrow 8"/>
          <p:cNvSpPr/>
          <p:nvPr/>
        </p:nvSpPr>
        <p:spPr>
          <a:xfrm>
            <a:off x="3232949" y="1434161"/>
            <a:ext cx="1458903" cy="342900"/>
          </a:xfrm>
          <a:prstGeom prst="notchedRight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Notched Right Arrow 9"/>
          <p:cNvSpPr/>
          <p:nvPr/>
        </p:nvSpPr>
        <p:spPr>
          <a:xfrm rot="5400000">
            <a:off x="7668727" y="2778161"/>
            <a:ext cx="547088" cy="457200"/>
          </a:xfrm>
          <a:prstGeom prst="notchedRight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621851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en-US" b="1" dirty="0" smtClean="0"/>
              <a:t>To conclude…</a:t>
            </a:r>
            <a:endParaRPr lang="en-US" b="1" dirty="0"/>
          </a:p>
        </p:txBody>
      </p:sp>
      <p:sp>
        <p:nvSpPr>
          <p:cNvPr id="47107" name="Content Placeholder 2"/>
          <p:cNvSpPr>
            <a:spLocks noGrp="1"/>
          </p:cNvSpPr>
          <p:nvPr>
            <p:ph idx="1"/>
          </p:nvPr>
        </p:nvSpPr>
        <p:spPr/>
        <p:txBody>
          <a:bodyPr>
            <a:normAutofit fontScale="92500" lnSpcReduction="10000"/>
          </a:bodyPr>
          <a:lstStyle/>
          <a:p>
            <a:pPr lvl="0"/>
            <a:r>
              <a:rPr lang="en-US" dirty="0"/>
              <a:t>Religion cannot be studied as a separate entity. </a:t>
            </a:r>
          </a:p>
          <a:p>
            <a:pPr lvl="0"/>
            <a:r>
              <a:rPr lang="en-US" dirty="0"/>
              <a:t>Social forces always and invariably influence religious institutions. </a:t>
            </a:r>
          </a:p>
          <a:p>
            <a:pPr lvl="0"/>
            <a:r>
              <a:rPr lang="en-US" dirty="0"/>
              <a:t>Political debates, economic situations and gender norms will always influence religious behaviour.</a:t>
            </a:r>
          </a:p>
          <a:p>
            <a:pPr lvl="0"/>
            <a:r>
              <a:rPr lang="en-US" dirty="0"/>
              <a:t>In traditional societies, religion usually plays a central part in social life. </a:t>
            </a:r>
          </a:p>
        </p:txBody>
      </p:sp>
    </p:spTree>
    <p:extLst>
      <p:ext uri="{BB962C8B-B14F-4D97-AF65-F5344CB8AC3E}">
        <p14:creationId xmlns:p14="http://schemas.microsoft.com/office/powerpoint/2010/main" val="34392264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a:solidFill>
            <a:srgbClr val="C00000"/>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a:lstStyle/>
          <a:p>
            <a:r>
              <a:rPr lang="en-IN" b="1" dirty="0"/>
              <a:t>EDUCATION</a:t>
            </a:r>
            <a:endParaRPr lang="en-IN" dirty="0"/>
          </a:p>
        </p:txBody>
      </p:sp>
      <p:sp>
        <p:nvSpPr>
          <p:cNvPr id="3" name="Content Placeholder 2"/>
          <p:cNvSpPr>
            <a:spLocks noGrp="1"/>
          </p:cNvSpPr>
          <p:nvPr>
            <p:ph idx="1"/>
          </p:nvPr>
        </p:nvSpPr>
        <p:spPr>
          <a:xfrm>
            <a:off x="457200" y="1085851"/>
            <a:ext cx="8229600" cy="3394472"/>
          </a:xfrm>
        </p:spPr>
        <p:txBody>
          <a:bodyPr/>
          <a:lstStyle/>
          <a:p>
            <a:r>
              <a:rPr lang="en-IN" dirty="0"/>
              <a:t>Education is a life long </a:t>
            </a:r>
            <a:r>
              <a:rPr lang="en-IN" dirty="0" smtClean="0"/>
              <a:t>process, involving </a:t>
            </a:r>
            <a:r>
              <a:rPr lang="en-IN" dirty="0"/>
              <a:t>both formal and </a:t>
            </a:r>
            <a:r>
              <a:rPr lang="en-IN" dirty="0" smtClean="0"/>
              <a:t>informal institutions </a:t>
            </a:r>
            <a:r>
              <a:rPr lang="en-IN" dirty="0"/>
              <a:t>of learning.</a:t>
            </a:r>
          </a:p>
        </p:txBody>
      </p:sp>
      <p:pic>
        <p:nvPicPr>
          <p:cNvPr id="4098" name="Picture 2" descr="C:\Users\WOHSS\Desktop\Sociology\Lassure Time\istock-4993435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190750"/>
            <a:ext cx="4933950" cy="247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323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44577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n-US" b="1" dirty="0" smtClean="0"/>
              <a:t>Family, marriage and kinship</a:t>
            </a:r>
            <a:endParaRPr lang="en-US" b="1" dirty="0"/>
          </a:p>
        </p:txBody>
      </p:sp>
      <p:sp>
        <p:nvSpPr>
          <p:cNvPr id="3" name="Content Placeholder 2"/>
          <p:cNvSpPr>
            <a:spLocks noGrp="1"/>
          </p:cNvSpPr>
          <p:nvPr>
            <p:ph idx="1"/>
          </p:nvPr>
        </p:nvSpPr>
        <p:spPr>
          <a:xfrm>
            <a:off x="304800" y="800100"/>
            <a:ext cx="3810000" cy="3943350"/>
          </a:xfrm>
        </p:spPr>
        <p:txBody>
          <a:bodyPr>
            <a:normAutofit fontScale="77500" lnSpcReduction="20000"/>
          </a:bodyPr>
          <a:lstStyle/>
          <a:p>
            <a:pPr marL="0" indent="0">
              <a:buNone/>
            </a:pPr>
            <a:r>
              <a:rPr lang="en-US" b="1" dirty="0" smtClean="0"/>
              <a:t>Family</a:t>
            </a:r>
          </a:p>
          <a:p>
            <a:r>
              <a:rPr lang="en-US" dirty="0"/>
              <a:t>A family is a group of persons directly linked by kin connections</a:t>
            </a:r>
            <a:endParaRPr lang="en-US" dirty="0" smtClean="0"/>
          </a:p>
          <a:p>
            <a:r>
              <a:rPr lang="en-US" dirty="0" smtClean="0"/>
              <a:t>Basic unit of the society</a:t>
            </a:r>
          </a:p>
          <a:p>
            <a:endParaRPr lang="en-US" dirty="0" smtClean="0"/>
          </a:p>
          <a:p>
            <a:r>
              <a:rPr lang="en-US" dirty="0" smtClean="0"/>
              <a:t>Simplest form of society</a:t>
            </a:r>
          </a:p>
          <a:p>
            <a:endParaRPr lang="en-US" dirty="0" smtClean="0"/>
          </a:p>
          <a:p>
            <a:r>
              <a:rPr lang="en-US" dirty="0" smtClean="0"/>
              <a:t>Latin origin: </a:t>
            </a:r>
            <a:r>
              <a:rPr lang="en-US" i="1" dirty="0" smtClean="0">
                <a:solidFill>
                  <a:srgbClr val="FF0000"/>
                </a:solidFill>
              </a:rPr>
              <a:t>‘</a:t>
            </a:r>
            <a:r>
              <a:rPr lang="en-US" i="1" dirty="0" err="1" smtClean="0">
                <a:solidFill>
                  <a:srgbClr val="FF0000"/>
                </a:solidFill>
              </a:rPr>
              <a:t>famulus</a:t>
            </a:r>
            <a:r>
              <a:rPr lang="en-US" i="1" dirty="0">
                <a:solidFill>
                  <a:srgbClr val="FF0000"/>
                </a:solidFill>
              </a:rPr>
              <a:t>’ </a:t>
            </a:r>
            <a:r>
              <a:rPr lang="en-US" dirty="0"/>
              <a:t>and </a:t>
            </a:r>
            <a:r>
              <a:rPr lang="en-US" i="1" dirty="0">
                <a:solidFill>
                  <a:srgbClr val="FF0000"/>
                </a:solidFill>
              </a:rPr>
              <a:t>‘</a:t>
            </a:r>
            <a:r>
              <a:rPr lang="en-US" i="1" dirty="0" err="1">
                <a:solidFill>
                  <a:srgbClr val="FF0000"/>
                </a:solidFill>
              </a:rPr>
              <a:t>familia</a:t>
            </a:r>
            <a:r>
              <a:rPr lang="en-US" i="1" dirty="0">
                <a:solidFill>
                  <a:srgbClr val="FF0000"/>
                </a:solidFill>
              </a:rPr>
              <a:t>’</a:t>
            </a:r>
            <a:r>
              <a:rPr lang="en-US" dirty="0">
                <a:solidFill>
                  <a:srgbClr val="FF0000"/>
                </a:solidFill>
              </a:rPr>
              <a:t> </a:t>
            </a:r>
            <a:r>
              <a:rPr lang="en-US" dirty="0" smtClean="0"/>
              <a:t>–means </a:t>
            </a:r>
            <a:r>
              <a:rPr lang="en-US" i="1" dirty="0">
                <a:solidFill>
                  <a:srgbClr val="FF0000"/>
                </a:solidFill>
              </a:rPr>
              <a:t>servant </a:t>
            </a:r>
            <a:r>
              <a:rPr lang="en-US" dirty="0"/>
              <a:t>and</a:t>
            </a:r>
            <a:r>
              <a:rPr lang="en-US" dirty="0">
                <a:solidFill>
                  <a:srgbClr val="FF0000"/>
                </a:solidFill>
              </a:rPr>
              <a:t> </a:t>
            </a:r>
            <a:r>
              <a:rPr lang="en-US" i="1" dirty="0">
                <a:solidFill>
                  <a:srgbClr val="FF0000"/>
                </a:solidFill>
              </a:rPr>
              <a:t>household.</a:t>
            </a:r>
          </a:p>
          <a:p>
            <a:endParaRPr lang="en-US" dirty="0"/>
          </a:p>
        </p:txBody>
      </p:sp>
      <p:pic>
        <p:nvPicPr>
          <p:cNvPr id="5122" name="Picture 2" descr="C:\Users\WOHSS\Desktop\Sociology\Lassure Time\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406" y="1047750"/>
            <a:ext cx="4841394"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0836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576" y="2436421"/>
            <a:ext cx="3581400" cy="923330"/>
          </a:xfrm>
          <a:prstGeom prst="rect">
            <a:avLst/>
          </a:prstGeom>
        </p:spPr>
        <p:txBody>
          <a:bodyPr wrap="square">
            <a:spAutoFit/>
          </a:bodyPr>
          <a:lstStyle/>
          <a:p>
            <a:pPr algn="ctr"/>
            <a:r>
              <a:rPr lang="en-IN" b="1" dirty="0"/>
              <a:t>Children learnt customs and the broader way of life by participating in activities with their adults. </a:t>
            </a:r>
          </a:p>
        </p:txBody>
      </p:sp>
      <p:pic>
        <p:nvPicPr>
          <p:cNvPr id="5122" name="Picture 2" descr="C:\Users\WOHSS\Desktop\Sociology\Lassure Time\melanesia-initiation-ceremony-torres-straits-secret-society-old-print-1900-117817-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784" y="596982"/>
            <a:ext cx="3568192"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7784" y="228601"/>
            <a:ext cx="3581400"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IN" sz="3200" b="1" dirty="0" smtClean="0"/>
              <a:t>Simple Society</a:t>
            </a:r>
            <a:endParaRPr lang="en-IN" sz="3200" b="1" dirty="0"/>
          </a:p>
        </p:txBody>
      </p:sp>
      <p:sp>
        <p:nvSpPr>
          <p:cNvPr id="7" name="Rectangle 6"/>
          <p:cNvSpPr/>
          <p:nvPr/>
        </p:nvSpPr>
        <p:spPr>
          <a:xfrm>
            <a:off x="4800600" y="228600"/>
            <a:ext cx="3581400"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IN" sz="3200" b="1" dirty="0" smtClean="0"/>
              <a:t>Complex Society</a:t>
            </a:r>
            <a:endParaRPr lang="en-IN" sz="3200" b="1" dirty="0"/>
          </a:p>
        </p:txBody>
      </p:sp>
      <p:sp>
        <p:nvSpPr>
          <p:cNvPr id="5" name="Rectangle 4"/>
          <p:cNvSpPr/>
          <p:nvPr/>
        </p:nvSpPr>
        <p:spPr>
          <a:xfrm>
            <a:off x="4991100" y="2343150"/>
            <a:ext cx="3200400" cy="1323439"/>
          </a:xfrm>
          <a:prstGeom prst="rect">
            <a:avLst/>
          </a:prstGeom>
        </p:spPr>
        <p:txBody>
          <a:bodyPr wrap="square">
            <a:spAutoFit/>
          </a:bodyPr>
          <a:lstStyle/>
          <a:p>
            <a:pPr algn="ctr"/>
            <a:r>
              <a:rPr lang="en-IN" sz="2000" b="1" dirty="0"/>
              <a:t>increasing economic division of labour, separation of work from home</a:t>
            </a:r>
          </a:p>
        </p:txBody>
      </p:sp>
      <p:pic>
        <p:nvPicPr>
          <p:cNvPr id="5123" name="Picture 3" descr="C:\Users\WOHSS\Desktop\Sociology\Lassure Time\divi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621" y="857845"/>
            <a:ext cx="3937359" cy="13070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WOHSS\Desktop\Sociology\Lassure Time\Blog_Skil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76" y="3429000"/>
            <a:ext cx="2247900" cy="11239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125976" y="3654630"/>
            <a:ext cx="4572000" cy="830997"/>
          </a:xfrm>
          <a:prstGeom prst="rect">
            <a:avLst/>
          </a:prstGeom>
          <a:solidFill>
            <a:schemeClr val="tx2">
              <a:lumMod val="60000"/>
              <a:lumOff val="40000"/>
            </a:schemeClr>
          </a:solidFill>
        </p:spPr>
        <p:txBody>
          <a:bodyPr>
            <a:spAutoFit/>
          </a:bodyPr>
          <a:lstStyle/>
          <a:p>
            <a:pPr algn="ctr"/>
            <a:r>
              <a:rPr lang="en-IN" sz="2400" b="1" dirty="0">
                <a:solidFill>
                  <a:schemeClr val="bg1"/>
                </a:solidFill>
              </a:rPr>
              <a:t>How do you get educated informally in such a context?</a:t>
            </a:r>
          </a:p>
        </p:txBody>
      </p:sp>
      <p:sp>
        <p:nvSpPr>
          <p:cNvPr id="13" name="Notched Right Arrow 12"/>
          <p:cNvSpPr/>
          <p:nvPr/>
        </p:nvSpPr>
        <p:spPr>
          <a:xfrm rot="8407549">
            <a:off x="2792802" y="3090723"/>
            <a:ext cx="2799931" cy="342900"/>
          </a:xfrm>
          <a:prstGeom prst="notchedRight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125" name="Picture 5" descr="C:\Users\WOHSS\Desktop\Sociology\Lassure Time\question_mark_PNG12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6305" y="2932710"/>
            <a:ext cx="1047348" cy="115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259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1"/>
            <a:ext cx="7010400" cy="4308872"/>
          </a:xfrm>
        </p:spPr>
        <p:txBody>
          <a:bodyPr>
            <a:normAutofit fontScale="85000" lnSpcReduction="20000"/>
          </a:bodyPr>
          <a:lstStyle/>
          <a:p>
            <a:pPr marL="0" indent="0">
              <a:buNone/>
            </a:pPr>
            <a:r>
              <a:rPr lang="en-IN" b="1" dirty="0" smtClean="0">
                <a:solidFill>
                  <a:srgbClr val="C00000"/>
                </a:solidFill>
              </a:rPr>
              <a:t>Functionalists (Education)</a:t>
            </a:r>
          </a:p>
          <a:p>
            <a:r>
              <a:rPr lang="en-IN" dirty="0" smtClean="0"/>
              <a:t>education maintain and </a:t>
            </a:r>
            <a:r>
              <a:rPr lang="en-IN" dirty="0"/>
              <a:t>renews the social </a:t>
            </a:r>
            <a:r>
              <a:rPr lang="en-IN" dirty="0" smtClean="0"/>
              <a:t>structure transmits </a:t>
            </a:r>
            <a:r>
              <a:rPr lang="en-IN" dirty="0"/>
              <a:t>and develops culture. </a:t>
            </a:r>
            <a:endParaRPr lang="en-IN" dirty="0" smtClean="0"/>
          </a:p>
          <a:p>
            <a:r>
              <a:rPr lang="en-IN" dirty="0" smtClean="0"/>
              <a:t>The educational </a:t>
            </a:r>
            <a:r>
              <a:rPr lang="en-IN" dirty="0"/>
              <a:t>system is an </a:t>
            </a:r>
            <a:r>
              <a:rPr lang="en-IN" dirty="0" smtClean="0"/>
              <a:t>important mechanism </a:t>
            </a:r>
            <a:r>
              <a:rPr lang="en-IN" dirty="0"/>
              <a:t>for the selection </a:t>
            </a:r>
            <a:r>
              <a:rPr lang="en-IN" dirty="0" smtClean="0"/>
              <a:t>and allocation </a:t>
            </a:r>
            <a:r>
              <a:rPr lang="en-IN" dirty="0"/>
              <a:t>of the individuals in </a:t>
            </a:r>
            <a:r>
              <a:rPr lang="en-IN" dirty="0" smtClean="0"/>
              <a:t>their future </a:t>
            </a:r>
            <a:r>
              <a:rPr lang="en-IN" dirty="0"/>
              <a:t>roles in the society. </a:t>
            </a:r>
            <a:endParaRPr lang="en-IN" dirty="0" smtClean="0"/>
          </a:p>
          <a:p>
            <a:r>
              <a:rPr lang="en-IN" dirty="0" smtClean="0"/>
              <a:t>It </a:t>
            </a:r>
            <a:r>
              <a:rPr lang="en-IN" dirty="0"/>
              <a:t>is </a:t>
            </a:r>
            <a:r>
              <a:rPr lang="en-IN" dirty="0" smtClean="0"/>
              <a:t>also regarded </a:t>
            </a:r>
            <a:r>
              <a:rPr lang="en-IN" dirty="0"/>
              <a:t>as the ground for </a:t>
            </a:r>
            <a:r>
              <a:rPr lang="en-IN" dirty="0" smtClean="0"/>
              <a:t>proving one’s </a:t>
            </a:r>
            <a:r>
              <a:rPr lang="en-IN" dirty="0"/>
              <a:t>ability </a:t>
            </a:r>
            <a:endParaRPr lang="en-IN" dirty="0" smtClean="0"/>
          </a:p>
          <a:p>
            <a:r>
              <a:rPr lang="en-IN" dirty="0" smtClean="0"/>
              <a:t>Selective agency </a:t>
            </a:r>
            <a:r>
              <a:rPr lang="en-IN" dirty="0"/>
              <a:t>for different status </a:t>
            </a:r>
            <a:r>
              <a:rPr lang="en-IN" dirty="0" smtClean="0"/>
              <a:t>according to </a:t>
            </a:r>
            <a:r>
              <a:rPr lang="en-IN" dirty="0"/>
              <a:t>their abilities.</a:t>
            </a:r>
          </a:p>
        </p:txBody>
      </p:sp>
      <p:pic>
        <p:nvPicPr>
          <p:cNvPr id="6146" name="Picture 2" descr="C:\Users\WOHSS\Desktop\Sociology\Lassure Time\sociology-functionalism-theory-applic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943350"/>
            <a:ext cx="1390650" cy="104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8729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42950"/>
            <a:ext cx="6934200" cy="3394472"/>
          </a:xfrm>
        </p:spPr>
        <p:txBody>
          <a:bodyPr>
            <a:normAutofit/>
          </a:bodyPr>
          <a:lstStyle/>
          <a:p>
            <a:pPr marL="0" indent="0">
              <a:buNone/>
            </a:pPr>
            <a:r>
              <a:rPr lang="en-US" b="1" dirty="0">
                <a:solidFill>
                  <a:srgbClr val="C00000"/>
                </a:solidFill>
              </a:rPr>
              <a:t>Conflict theorists </a:t>
            </a:r>
            <a:endParaRPr lang="en-IN" dirty="0" smtClean="0">
              <a:solidFill>
                <a:srgbClr val="C00000"/>
              </a:solidFill>
            </a:endParaRPr>
          </a:p>
          <a:p>
            <a:r>
              <a:rPr lang="en-IN" dirty="0" smtClean="0"/>
              <a:t>education </a:t>
            </a:r>
            <a:r>
              <a:rPr lang="en-IN" dirty="0"/>
              <a:t>functions as a </a:t>
            </a:r>
            <a:r>
              <a:rPr lang="en-IN" dirty="0" smtClean="0"/>
              <a:t>main </a:t>
            </a:r>
            <a:r>
              <a:rPr lang="en-IN" dirty="0"/>
              <a:t>stratifying agent. </a:t>
            </a:r>
            <a:endParaRPr lang="en-IN" dirty="0" smtClean="0"/>
          </a:p>
          <a:p>
            <a:r>
              <a:rPr lang="en-IN" dirty="0" smtClean="0"/>
              <a:t>The </a:t>
            </a:r>
            <a:r>
              <a:rPr lang="en-IN" dirty="0"/>
              <a:t>inequality of </a:t>
            </a:r>
            <a:r>
              <a:rPr lang="en-IN" dirty="0" smtClean="0"/>
              <a:t>educational opportunity </a:t>
            </a:r>
            <a:r>
              <a:rPr lang="en-IN" dirty="0"/>
              <a:t>is also a product of </a:t>
            </a:r>
            <a:r>
              <a:rPr lang="en-IN" dirty="0" smtClean="0"/>
              <a:t>social stratification</a:t>
            </a:r>
            <a:r>
              <a:rPr lang="en-IN" dirty="0"/>
              <a:t>.</a:t>
            </a:r>
          </a:p>
        </p:txBody>
      </p:sp>
    </p:spTree>
    <p:extLst>
      <p:ext uri="{BB962C8B-B14F-4D97-AF65-F5344CB8AC3E}">
        <p14:creationId xmlns:p14="http://schemas.microsoft.com/office/powerpoint/2010/main" val="38580704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047750"/>
            <a:ext cx="6924973" cy="1477328"/>
          </a:xfrm>
          <a:prstGeom prst="rect">
            <a:avLst/>
          </a:prstGeom>
        </p:spPr>
        <p:txBody>
          <a:bodyPr wrap="none">
            <a:spAutoFit/>
          </a:bodyPr>
          <a:lstStyle/>
          <a:p>
            <a:pPr lvl="0"/>
            <a:r>
              <a:rPr lang="en-IN" b="1" dirty="0" smtClean="0"/>
              <a:t>Sociological </a:t>
            </a:r>
            <a:r>
              <a:rPr lang="en-IN" b="1" dirty="0"/>
              <a:t>study of </a:t>
            </a:r>
            <a:r>
              <a:rPr lang="en-IN" b="1" dirty="0" smtClean="0"/>
              <a:t>religion </a:t>
            </a:r>
            <a:r>
              <a:rPr lang="en-IN" dirty="0" smtClean="0"/>
              <a:t>(Empirical, Comparative, Relation)</a:t>
            </a:r>
            <a:endParaRPr lang="en-IN" b="1" dirty="0" smtClean="0"/>
          </a:p>
          <a:p>
            <a:pPr algn="ctr"/>
            <a:r>
              <a:rPr lang="en-US" b="1" dirty="0" smtClean="0"/>
              <a:t>Common features of religion </a:t>
            </a:r>
            <a:r>
              <a:rPr lang="en-US" dirty="0" smtClean="0"/>
              <a:t>(Symbols, </a:t>
            </a:r>
            <a:r>
              <a:rPr lang="en-IN" dirty="0"/>
              <a:t>rituals or </a:t>
            </a:r>
            <a:r>
              <a:rPr lang="en-IN" dirty="0" smtClean="0"/>
              <a:t>ceremonies, believers)</a:t>
            </a:r>
            <a:endParaRPr lang="en-IN" dirty="0"/>
          </a:p>
          <a:p>
            <a:pPr lvl="0"/>
            <a:r>
              <a:rPr lang="en-US" b="1" dirty="0" smtClean="0"/>
              <a:t>Emile Durkheim- Sacred and Profane</a:t>
            </a:r>
          </a:p>
          <a:p>
            <a:pPr lvl="0"/>
            <a:r>
              <a:rPr lang="en-IN" b="1" dirty="0" smtClean="0"/>
              <a:t>Relationship </a:t>
            </a:r>
            <a:r>
              <a:rPr lang="en-IN" b="1" dirty="0"/>
              <a:t>with power and politics</a:t>
            </a:r>
            <a:r>
              <a:rPr lang="en-IN" b="1" dirty="0" smtClean="0"/>
              <a:t>.</a:t>
            </a:r>
          </a:p>
          <a:p>
            <a:pPr lvl="0"/>
            <a:r>
              <a:rPr lang="en-IN" b="1" dirty="0" smtClean="0"/>
              <a:t>Max weber- Religion – Social and Economic relation </a:t>
            </a:r>
            <a:r>
              <a:rPr lang="en-IN" dirty="0" smtClean="0"/>
              <a:t>(Calvinism)</a:t>
            </a:r>
          </a:p>
        </p:txBody>
      </p:sp>
      <p:sp>
        <p:nvSpPr>
          <p:cNvPr id="4" name="Rectangle 3"/>
          <p:cNvSpPr/>
          <p:nvPr/>
        </p:nvSpPr>
        <p:spPr>
          <a:xfrm>
            <a:off x="940235" y="590550"/>
            <a:ext cx="950709" cy="369332"/>
          </a:xfrm>
          <a:prstGeom prst="rect">
            <a:avLst/>
          </a:prstGeom>
          <a:solidFill>
            <a:schemeClr val="accent6"/>
          </a:solidFill>
        </p:spPr>
        <p:txBody>
          <a:bodyPr wrap="none">
            <a:spAutoFit/>
          </a:bodyPr>
          <a:lstStyle/>
          <a:p>
            <a:pPr lvl="0"/>
            <a:r>
              <a:rPr lang="en-GB" b="1" dirty="0" smtClean="0"/>
              <a:t>Religion</a:t>
            </a:r>
            <a:endParaRPr lang="en-GB" b="1" dirty="0"/>
          </a:p>
        </p:txBody>
      </p:sp>
      <p:sp>
        <p:nvSpPr>
          <p:cNvPr id="5" name="Rectangle 4"/>
          <p:cNvSpPr/>
          <p:nvPr/>
        </p:nvSpPr>
        <p:spPr>
          <a:xfrm>
            <a:off x="1351344" y="3105150"/>
            <a:ext cx="2607830" cy="923330"/>
          </a:xfrm>
          <a:prstGeom prst="rect">
            <a:avLst/>
          </a:prstGeom>
        </p:spPr>
        <p:txBody>
          <a:bodyPr wrap="none">
            <a:spAutoFit/>
          </a:bodyPr>
          <a:lstStyle/>
          <a:p>
            <a:pPr lvl="0"/>
            <a:r>
              <a:rPr lang="en-US" b="1" dirty="0" smtClean="0"/>
              <a:t>Life long process</a:t>
            </a:r>
          </a:p>
          <a:p>
            <a:pPr lvl="0"/>
            <a:r>
              <a:rPr lang="en-US" b="1" dirty="0" smtClean="0"/>
              <a:t>Formal and informal</a:t>
            </a:r>
          </a:p>
          <a:p>
            <a:pPr lvl="0"/>
            <a:r>
              <a:rPr lang="en-US" b="1" dirty="0" smtClean="0"/>
              <a:t>Functionalist and Conflict</a:t>
            </a:r>
            <a:endParaRPr lang="en-IN" b="1" dirty="0" smtClean="0"/>
          </a:p>
        </p:txBody>
      </p:sp>
      <p:sp>
        <p:nvSpPr>
          <p:cNvPr id="6" name="Rectangle 5"/>
          <p:cNvSpPr/>
          <p:nvPr/>
        </p:nvSpPr>
        <p:spPr>
          <a:xfrm>
            <a:off x="940235" y="2735818"/>
            <a:ext cx="1129989" cy="369332"/>
          </a:xfrm>
          <a:prstGeom prst="rect">
            <a:avLst/>
          </a:prstGeom>
          <a:solidFill>
            <a:schemeClr val="accent6"/>
          </a:solidFill>
        </p:spPr>
        <p:txBody>
          <a:bodyPr wrap="none">
            <a:spAutoFit/>
          </a:bodyPr>
          <a:lstStyle/>
          <a:p>
            <a:pPr lvl="0"/>
            <a:r>
              <a:rPr lang="en-GB" b="1" dirty="0" smtClean="0"/>
              <a:t>Education</a:t>
            </a:r>
            <a:endParaRPr lang="en-GB" b="1" dirty="0"/>
          </a:p>
        </p:txBody>
      </p:sp>
    </p:spTree>
    <p:extLst>
      <p:ext uri="{BB962C8B-B14F-4D97-AF65-F5344CB8AC3E}">
        <p14:creationId xmlns:p14="http://schemas.microsoft.com/office/powerpoint/2010/main" val="1766043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27987</TotalTime>
  <Words>2818</Words>
  <Application>Microsoft Office PowerPoint</Application>
  <PresentationFormat>On-screen Show (16:9)</PresentationFormat>
  <Paragraphs>410</Paragraphs>
  <Slides>93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Arial</vt:lpstr>
      <vt:lpstr>Calibri</vt:lpstr>
      <vt:lpstr>Kartika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Conflict view</vt:lpstr>
      <vt:lpstr>PowerPoint Presentation</vt:lpstr>
      <vt:lpstr>Family, marriage and kinship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Marriage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Kinship</vt:lpstr>
      <vt:lpstr>PowerPoint Presentation</vt:lpstr>
      <vt:lpstr>Economic Institutions</vt:lpstr>
      <vt:lpstr>Work and Economic Life</vt:lpstr>
      <vt:lpstr>What is Work?</vt:lpstr>
      <vt:lpstr>PowerPoint Presentation</vt:lpstr>
      <vt:lpstr>PowerPoint Presentation</vt:lpstr>
      <vt:lpstr>PowerPoint Presentation</vt:lpstr>
      <vt:lpstr>PowerPoint Presentation</vt:lpstr>
      <vt:lpstr>PowerPoint Presentation</vt:lpstr>
      <vt:lpstr>Modern forms of work and Division of Labour</vt:lpstr>
      <vt:lpstr>Trend</vt:lpstr>
      <vt:lpstr>PowerPoint Presentation</vt:lpstr>
      <vt:lpstr>PowerPoint Presentation</vt:lpstr>
      <vt:lpstr>Shawl making</vt:lpstr>
      <vt:lpstr>Transformation of work</vt:lpstr>
      <vt:lpstr>PowerPoint Presentation</vt:lpstr>
      <vt:lpstr>PowerPoint Presentation</vt:lpstr>
      <vt:lpstr>PowerPoint Presentation</vt:lpstr>
      <vt:lpstr>POLITICS</vt:lpstr>
      <vt:lpstr>PowerPoint Presentation</vt:lpstr>
      <vt:lpstr>PowerPoint Presentation</vt:lpstr>
      <vt:lpstr>Two concepts, which are critical to the understanding of political institutions, are power and authority.  </vt:lpstr>
      <vt:lpstr>PowerPoint Presentation</vt:lpstr>
      <vt:lpstr>Power and Authority</vt:lpstr>
      <vt:lpstr>PowerPoint Presentation</vt:lpstr>
      <vt:lpstr>PowerPoint Presentation</vt:lpstr>
      <vt:lpstr>The concept of the State.</vt:lpstr>
      <vt:lpstr>Characteristics of 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Religion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conclude…</vt:lpstr>
      <vt:lpstr>EDUCATION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iii</dc:title>
  <dc:creator>YASEER</dc:creator>
  <cp:lastModifiedBy>sisifolake@gmail.com</cp:lastModifiedBy>
  <cp:revision>498</cp:revision>
  <dcterms:created xsi:type="dcterms:W3CDTF">2015-09-27T13:10:54Z</dcterms:created>
  <dcterms:modified xsi:type="dcterms:W3CDTF">2024-01-22T11:32:32Z</dcterms:modified>
</cp:coreProperties>
</file>