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47"/>
  </p:notesMasterIdLst>
  <p:sldIdLst>
    <p:sldId id="313" r:id="rId2"/>
    <p:sldId id="411" r:id="rId3"/>
    <p:sldId id="397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410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82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83" r:id="rId35"/>
    <p:sldId id="352" r:id="rId36"/>
    <p:sldId id="384" r:id="rId37"/>
    <p:sldId id="353" r:id="rId38"/>
    <p:sldId id="385" r:id="rId39"/>
    <p:sldId id="354" r:id="rId40"/>
    <p:sldId id="386" r:id="rId41"/>
    <p:sldId id="355" r:id="rId42"/>
    <p:sldId id="387" r:id="rId43"/>
    <p:sldId id="356" r:id="rId44"/>
    <p:sldId id="357" r:id="rId45"/>
    <p:sldId id="35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14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notesMaster" Target="notesMasters/notesMaster1.xml" /><Relationship Id="rId50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66F15-F720-4BCF-ABF2-76A191414E5E}" type="datetimeFigureOut">
              <a:rPr lang="en-GB" smtClean="0"/>
              <a:pPr/>
              <a:t>08/12/2025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4B131-7F44-48F8-A504-3EB0602882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53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98C6-D02D-439C-96E0-0836747472AD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8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FD917-9B87-429E-B43C-043180EC34FE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759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FC11A-4EDE-4E63-B2D2-EA4440594AE6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81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7AAF3-BABA-4B80-B774-C195D157E60D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13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45095-A969-4783-895B-5ECF42748D91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06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58D8-981E-4DCA-AA7C-3F7E8CD019E2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7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F277-B72A-4AB2-9F89-EE9CEF26ECD6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1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C20E-3589-4925-915A-0797DDE875C1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8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C1EE-15D2-4E5A-828C-07882AE874DA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74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0FA9-F3AB-4794-A8A5-6E3008C4A137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68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27BD-AA1C-44A1-8EF8-9147F67B3E0F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7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B4526-F29E-4869-949C-38EF2D897D20}" type="datetime1">
              <a:rPr lang="en-GB" smtClean="0"/>
              <a:pPr/>
              <a:t>08/12/2025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4CC81-9032-4BD1-B72C-9117D8D40C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65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92777" y="2183062"/>
            <a:ext cx="8621486" cy="1894114"/>
          </a:xfrm>
        </p:spPr>
        <p:txBody>
          <a:bodyPr>
            <a:normAutofit fontScale="90000"/>
          </a:bodyPr>
          <a:lstStyle/>
          <a:p>
            <a:pPr algn="l"/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Code- 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CHM 101 </a:t>
            </a:r>
            <a:b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Title-  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 I</a:t>
            </a:r>
            <a:b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2025/2026</a:t>
            </a:r>
            <a:b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92777" y="4109581"/>
            <a:ext cx="10058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R.O. ADETORO 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Department of Pure and Applied Chemistry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Faculty of Basic and Applied Sciences</a:t>
            </a:r>
          </a:p>
          <a:p>
            <a:pPr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Osun State University Osogbo Nigeria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97426" y="544286"/>
            <a:ext cx="1143000" cy="1173526"/>
            <a:chOff x="0" y="0"/>
            <a:chExt cx="1575" cy="1410"/>
          </a:xfrm>
        </p:grpSpPr>
        <p:pic>
          <p:nvPicPr>
            <p:cNvPr id="7" name="Picture 6" descr="OSUN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575" cy="1410"/>
            </a:xfrm>
            <a:prstGeom prst="rect">
              <a:avLst/>
            </a:prstGeom>
            <a:noFill/>
          </p:spPr>
        </p:pic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396" y="704"/>
              <a:ext cx="955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40" tIns="45720" rIns="91440" bIns="4572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1">
                <a:defRPr sz="1000"/>
              </a:pPr>
              <a:r>
                <a:rPr lang="en-US" sz="1600" b="1" i="0" strike="noStrike" dirty="0">
                  <a:solidFill>
                    <a:srgbClr val="000000"/>
                  </a:solidFill>
                  <a:latin typeface="Calibri"/>
                  <a:cs typeface="Calibri"/>
                </a:rPr>
                <a:t>3080</a:t>
              </a:r>
            </a:p>
            <a:p>
              <a:pPr algn="l" rtl="1">
                <a:defRPr sz="1000"/>
              </a:pPr>
              <a:endParaRPr lang="en-US" sz="1600" b="1" i="0" strike="noStrike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321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8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8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83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2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5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708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3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6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2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99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Synopsis</a:t>
            </a:r>
          </a:p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 electronic theory of atoms, Electronic configuration, Periodicity and building up of periodic table.</a:t>
            </a:r>
          </a:p>
        </p:txBody>
      </p:sp>
    </p:spTree>
    <p:extLst>
      <p:ext uri="{BB962C8B-B14F-4D97-AF65-F5344CB8AC3E}">
        <p14:creationId xmlns:p14="http://schemas.microsoft.com/office/powerpoint/2010/main" val="642855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04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49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1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72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84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37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28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0"/>
            <a:ext cx="12097871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0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8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02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1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0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7506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8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2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102"/>
            <a:ext cx="12192000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6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40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8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84741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21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21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1"/>
            <a:ext cx="12192000" cy="68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2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4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0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4CC81-9032-4BD1-B72C-9117D8D40CA4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41"/>
            <a:ext cx="12192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0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83</Words>
  <Application>Microsoft Office PowerPoint</Application>
  <PresentationFormat>Widescreen</PresentationFormat>
  <Paragraphs>29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   Course Code- CHM 101  Course Title-  General Chemistry I Session-           2025/2026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CHM 102   INTRODUCTORY CHEMISTRY II</dc:title>
  <dc:creator>DR. AZEEZ</dc:creator>
  <cp:lastModifiedBy>Rasheed Olaitan Adetoro</cp:lastModifiedBy>
  <cp:revision>108</cp:revision>
  <dcterms:created xsi:type="dcterms:W3CDTF">2018-06-03T13:41:24Z</dcterms:created>
  <dcterms:modified xsi:type="dcterms:W3CDTF">2025-12-08T03:48:32Z</dcterms:modified>
</cp:coreProperties>
</file>