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90" r:id="rId33"/>
    <p:sldId id="288" r:id="rId34"/>
    <p:sldId id="29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15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602"/>
    </p:cViewPr>
  </p:sorter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C856-F245-4945-8893-D2623028EF7B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30C6A-DAB0-498E-B2B7-9EC540174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7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B30C6A-DAB0-498E-B2B7-9EC54017475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6116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476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910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6930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52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95196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5985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3858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11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649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40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239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208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063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43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2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825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1630E-BA9E-4B5E-B1A5-9B5BA7D0ACBA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EE1A53-52E1-499E-A94E-876973DC9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93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4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5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6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27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2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29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0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1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2.e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E80705E-14E5-4A3B-8EEE-F3888F6BA22F}"/>
              </a:ext>
            </a:extLst>
          </p:cNvPr>
          <p:cNvSpPr txBox="1"/>
          <p:nvPr/>
        </p:nvSpPr>
        <p:spPr>
          <a:xfrm>
            <a:off x="602146" y="270221"/>
            <a:ext cx="1051559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SYSTEMS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A. F ADEBISI and Dr. 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O.OLADAPO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A LECTURE SERIES PRESENTED BY THE DEPARTMENT OF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SCIENCES, OSUN STATE UNIVERSITY, OSOGBO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DECEMBER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4, 2025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9027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1271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2FA6B75-A0E3-4FB7-99B7-EF8BA37F25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59" y="238539"/>
            <a:ext cx="12045880" cy="661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4225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2295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0A5D4A9-4207-4901-8C91-D8EBE9E26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32522"/>
            <a:ext cx="12192000" cy="687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83080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3319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069F2F2-AA3C-4D6E-8D8D-BB04FC5C5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31304"/>
            <a:ext cx="12192000" cy="652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4273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4343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BC9007D-D3E4-49A5-BCE7-D58FF4115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22" y="132522"/>
            <a:ext cx="11913704" cy="695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0160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5367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FA137DE-1525-49CA-8008-B52936129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0"/>
            <a:ext cx="120859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8661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6391" name="Equation" r:id="rId3" imgW="114120" imgH="215640" progId="Equation.3">
              <p:embed/>
            </p:oleObj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B41420B-D896-45AF-B811-A9F65C85F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69" y="-18465"/>
            <a:ext cx="11979965" cy="691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062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7415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6B7EBCB-24BD-49D7-9D98-94AE057DFE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253"/>
            <a:ext cx="12192000" cy="709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2975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8439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32336E0-A16A-4F99-8C0A-27D354EA0F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65" y="0"/>
            <a:ext cx="120992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4588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9463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FD618E86-FA8E-440B-BA1C-68F23F70D7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166" y="156784"/>
            <a:ext cx="11966713" cy="686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6652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0487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0ECD57E-E4A1-4BD0-8F57-4CC9DB82E1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34" y="159026"/>
            <a:ext cx="11781183" cy="678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74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E80705E-14E5-4A3B-8EEE-F3888F6BA22F}"/>
              </a:ext>
            </a:extLst>
          </p:cNvPr>
          <p:cNvSpPr txBox="1"/>
          <p:nvPr/>
        </p:nvSpPr>
        <p:spPr>
          <a:xfrm>
            <a:off x="628650" y="985838"/>
            <a:ext cx="1086098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Contents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Numbers, rational numbers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irrational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numbers, real numbers, complex numbers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operations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real numbers, indices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logarithms,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surds,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polynomials,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expressions, remainder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factor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nequalities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47435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1511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8CA1B2D-B16F-4C91-A6A8-9F059BE02C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670" y="0"/>
            <a:ext cx="120462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4385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7654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7FD7ED1-680E-461E-BA13-DA88BCA116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696" y="278295"/>
            <a:ext cx="11648660" cy="657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8157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8678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A567F35-84A3-4FC8-B5EB-6508D553E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391" y="31037"/>
            <a:ext cx="12059478" cy="708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809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9702" name="Equation" r:id="rId3" imgW="114120" imgH="215640" progId="Equation.3">
              <p:embed/>
            </p:oleObj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B01D062A-95B2-4216-BE56-8E97D0D24E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662" y="132522"/>
            <a:ext cx="12059478" cy="672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5330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0726" name="Equation" r:id="rId3" imgW="114120" imgH="215640" progId="Equation.3">
              <p:embed/>
            </p:oleObj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7D026C62-5D08-4140-9121-5D6F376D4F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2033" y="536506"/>
            <a:ext cx="12252744" cy="55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12369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1750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FC9E75A-3344-4DEF-93E8-3D14A2502F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3757" y="210197"/>
            <a:ext cx="3326296" cy="568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20126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2774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80C39DE-5123-4659-A051-F12CF605D5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167" y="331305"/>
            <a:ext cx="9813335" cy="353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72570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3798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1CB358A-7639-4A66-A6B6-35A8AB477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30" y="172278"/>
            <a:ext cx="11174762" cy="667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8067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4822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52F421B-3B97-4246-A8C6-4C85EBDD94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3" y="278296"/>
            <a:ext cx="9939131" cy="667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8057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5846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D5D6B06-67E3-42EB-8A87-E846CB7DA1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615" y="113667"/>
            <a:ext cx="11189500" cy="676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6271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E80705E-14E5-4A3B-8EEE-F3888F6BA22F}"/>
              </a:ext>
            </a:extLst>
          </p:cNvPr>
          <p:cNvSpPr txBox="1"/>
          <p:nvPr/>
        </p:nvSpPr>
        <p:spPr>
          <a:xfrm>
            <a:off x="403363" y="0"/>
            <a:ext cx="10860985" cy="895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NUMBERS: (IN): 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set of natural numbers represented by “N” are {1, 2,3,4,5,6,7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,…} or some times N{0,1,2,3,--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there are infinitely many natural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sum of any two natural numbers is also a natural number and the product of any two natural number is a natural numbers.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 NUMBERS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Rational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numbers that can be written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expressed as a ratio between two integers are known as Rational number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p/q where q must not be equal to zero.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xamples ½, ¾, -5/7, 2 is also rational because it can be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exressed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2/1, -3, 0.25, 1.5, 0, and -0.333( has a repeating decimal, equal -1/3). All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decimals which terminates are Rational numbers e.g.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Decimals which have a repeating pattern after some points are also rational number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-0.333( has a repeating decimal, equal -1/3).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set of rational number are closed under four basic operations which are:</a:t>
            </a:r>
          </a:p>
          <a:p>
            <a:pPr marL="514350" indent="-514350">
              <a:buAutoNum type="romanLcParenBoth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(ii) difference (iii) Product (iv) Quotient.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IRRATIONAL NUMBERS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is a number that cannot be written as a ratio (or fraction).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decimal form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82378962"/>
              </p:ext>
            </p:extLst>
          </p:nvPr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39" name="Equation" r:id="rId3" imgW="114120" imgH="2156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965005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6870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3D6643E-D030-4195-BDED-51D38795C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" y="40083"/>
            <a:ext cx="10402957" cy="693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789983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7894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B02254-84C1-4017-9103-3A82F7F5B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573" y="0"/>
            <a:ext cx="10866783" cy="748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26515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8918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681D652-06B7-4DD0-8549-CAD8F1CFB3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263" y="198783"/>
            <a:ext cx="11341459" cy="626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29841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39942" name="Equation" r:id="rId3" imgW="114120" imgH="215640" progId="Equation.3">
              <p:embed/>
            </p:oleObj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DB5381E-1270-4080-AF2B-2AA9C66B35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556" y="632149"/>
            <a:ext cx="10986305" cy="37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700100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FA6015-F97F-4951-9501-C05FD6E560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Than you for listening</a:t>
            </a:r>
          </a:p>
        </p:txBody>
      </p:sp>
    </p:spTree>
    <p:extLst>
      <p:ext uri="{BB962C8B-B14F-4D97-AF65-F5344CB8AC3E}">
        <p14:creationId xmlns:p14="http://schemas.microsoft.com/office/powerpoint/2010/main" xmlns="" val="182628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E80705E-14E5-4A3B-8EEE-F3888F6BA22F}"/>
              </a:ext>
            </a:extLst>
          </p:cNvPr>
          <p:cNvSpPr txBox="1"/>
          <p:nvPr/>
        </p:nvSpPr>
        <p:spPr>
          <a:xfrm>
            <a:off x="403363" y="0"/>
            <a:ext cx="108609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2063" name="Equation" r:id="rId3" imgW="114120" imgH="215640" progId="Equation.3">
              <p:embed/>
            </p:oleObj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3E37D2C8-432C-4012-B995-CCE77BC8D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362" y="941435"/>
            <a:ext cx="9071941" cy="25687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31F5A55-C3C0-422A-AFF6-3B66691DF0B3}"/>
              </a:ext>
            </a:extLst>
          </p:cNvPr>
          <p:cNvSpPr txBox="1"/>
          <p:nvPr/>
        </p:nvSpPr>
        <p:spPr>
          <a:xfrm>
            <a:off x="204579" y="3712771"/>
            <a:ext cx="108609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COMPLEX </a:t>
            </a:r>
            <a:r>
              <a:rPr lang="en-US" sz="2400" b="1" dirty="0" smtClean="0"/>
              <a:t>NUMBERS: </a:t>
            </a:r>
            <a:r>
              <a:rPr lang="en-US" sz="2400" dirty="0" smtClean="0"/>
              <a:t>The </a:t>
            </a:r>
            <a:r>
              <a:rPr lang="en-US" sz="2400" dirty="0"/>
              <a:t>complex numbers are the set  where x and y are real numbers and I is the imaginary part or unit.  Imaginary number</a:t>
            </a:r>
          </a:p>
          <a:p>
            <a:r>
              <a:rPr lang="en-US" sz="2400" dirty="0"/>
              <a:t>(List 10 imaginary numbers that you know).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NUMBERS: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set of number containing all the rational numbers and all the irrational numbers. All the numbers on number line are real numbers.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396240" y="166692"/>
            <a:ext cx="111513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IRRATIONAL NUMBERS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Irrational numbers are numbers that cannot be expressed as a ratio of two integers. There are two famous irrational numbers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742517" y="582613"/>
          <a:ext cx="2616200" cy="203200"/>
        </p:xfrm>
        <a:graphic>
          <a:graphicData uri="http://schemas.openxmlformats.org/presentationml/2006/ole">
            <p:oleObj spid="_x0000_s2064" name="Equation" r:id="rId5" imgW="261612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04738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4104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65BAB2E-13E8-4B66-91EC-DC93F10E27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119" y="424070"/>
            <a:ext cx="11486297" cy="585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6705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5128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452D548-6948-4961-AA8E-F3C07736E6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590" y="755374"/>
            <a:ext cx="9992139" cy="611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254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6152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95C79C4-F839-47A1-A666-C9EA012271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272" y="256558"/>
            <a:ext cx="11661913" cy="62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634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7176" name="Equation" r:id="rId3" imgW="114120" imgH="215640" progId="Equation.3">
              <p:embed/>
            </p:oleObj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AFE03A-6FEA-4F1C-AD92-17C1373504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70" y="800667"/>
            <a:ext cx="13180755" cy="30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0486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="" xmlns:a16="http://schemas.microsoft.com/office/drawing/2014/main" id="{C5D1B899-0270-4A45-A6D7-E6C0F39E2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247" name="Equation" r:id="rId3" imgW="114120" imgH="215640" progId="Equation.3">
              <p:embed/>
            </p:oleObj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5018E3E-73C6-4CAA-9EB9-6940B14ABD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783" y="251791"/>
            <a:ext cx="11873947" cy="646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14773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8710</TotalTime>
  <Words>394</Words>
  <Application>Microsoft Office PowerPoint</Application>
  <PresentationFormat>Custom</PresentationFormat>
  <Paragraphs>33</Paragraphs>
  <Slides>34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Facet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Than you for listening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Omo Ladapo</cp:lastModifiedBy>
  <cp:revision>12</cp:revision>
  <dcterms:created xsi:type="dcterms:W3CDTF">2023-12-07T09:23:35Z</dcterms:created>
  <dcterms:modified xsi:type="dcterms:W3CDTF">2025-12-04T03:25:46Z</dcterms:modified>
</cp:coreProperties>
</file>